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386" r:id="rId2"/>
    <p:sldId id="398" r:id="rId3"/>
    <p:sldId id="404" r:id="rId4"/>
    <p:sldId id="406" r:id="rId5"/>
    <p:sldId id="411" r:id="rId6"/>
    <p:sldId id="402" r:id="rId7"/>
    <p:sldId id="389" r:id="rId8"/>
    <p:sldId id="414" r:id="rId9"/>
    <p:sldId id="413" r:id="rId10"/>
    <p:sldId id="405" r:id="rId11"/>
    <p:sldId id="412" r:id="rId12"/>
    <p:sldId id="41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7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D9495-7866-4CCD-8B16-BC1477BF8994}" v="376" dt="2024-05-21T10:47:30.298"/>
    <p1510:client id="{CBB015BB-8636-4F54-9A9D-79CC2D35D2ED}" v="1574" dt="2024-05-21T10:49:35.388"/>
    <p1510:client id="{F37276D9-6FC2-4109-A1B7-2A576235473A}" v="271" dt="2024-05-21T09:14:59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14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Cozzolino" userId="44cbe8f8f2528ede" providerId="LiveId" clId="{173D9495-7866-4CCD-8B16-BC1477BF8994}"/>
    <pc:docChg chg="undo redo custSel addSld modSld sldOrd">
      <pc:chgData name="Antonio Cozzolino" userId="44cbe8f8f2528ede" providerId="LiveId" clId="{173D9495-7866-4CCD-8B16-BC1477BF8994}" dt="2024-05-21T10:50:30.819" v="1009" actId="123"/>
      <pc:docMkLst>
        <pc:docMk/>
      </pc:docMkLst>
      <pc:sldChg chg="addSp delSp modSp mod ord">
        <pc:chgData name="Antonio Cozzolino" userId="44cbe8f8f2528ede" providerId="LiveId" clId="{173D9495-7866-4CCD-8B16-BC1477BF8994}" dt="2024-05-20T16:06:12.907" v="906" actId="403"/>
        <pc:sldMkLst>
          <pc:docMk/>
          <pc:sldMk cId="2962742704" sldId="389"/>
        </pc:sldMkLst>
        <pc:spChg chg="del mod">
          <ac:chgData name="Antonio Cozzolino" userId="44cbe8f8f2528ede" providerId="LiveId" clId="{173D9495-7866-4CCD-8B16-BC1477BF8994}" dt="2024-05-20T15:57:39.807" v="880" actId="478"/>
          <ac:spMkLst>
            <pc:docMk/>
            <pc:sldMk cId="2962742704" sldId="389"/>
            <ac:spMk id="2" creationId="{864B1BBA-9204-9453-6475-21270596B8F3}"/>
          </ac:spMkLst>
        </pc:spChg>
        <pc:spChg chg="add mod">
          <ac:chgData name="Antonio Cozzolino" userId="44cbe8f8f2528ede" providerId="LiveId" clId="{173D9495-7866-4CCD-8B16-BC1477BF8994}" dt="2024-05-20T15:57:48.693" v="882"/>
          <ac:spMkLst>
            <pc:docMk/>
            <pc:sldMk cId="2962742704" sldId="389"/>
            <ac:spMk id="3" creationId="{DF68BB2E-F9E5-72D2-DF99-FC1FE98BD5DC}"/>
          </ac:spMkLst>
        </pc:spChg>
        <pc:spChg chg="add mod">
          <ac:chgData name="Antonio Cozzolino" userId="44cbe8f8f2528ede" providerId="LiveId" clId="{173D9495-7866-4CCD-8B16-BC1477BF8994}" dt="2024-05-20T16:06:12.907" v="906" actId="403"/>
          <ac:spMkLst>
            <pc:docMk/>
            <pc:sldMk cId="2962742704" sldId="389"/>
            <ac:spMk id="6" creationId="{C25A1893-24ED-B717-74E5-359822A3C935}"/>
          </ac:spMkLst>
        </pc:spChg>
        <pc:spChg chg="mod">
          <ac:chgData name="Antonio Cozzolino" userId="44cbe8f8f2528ede" providerId="LiveId" clId="{173D9495-7866-4CCD-8B16-BC1477BF8994}" dt="2024-05-20T15:57:28.381" v="871" actId="20577"/>
          <ac:spMkLst>
            <pc:docMk/>
            <pc:sldMk cId="2962742704" sldId="389"/>
            <ac:spMk id="13" creationId="{D7E819EE-CB87-4492-8BA4-B47E1C9E7FE9}"/>
          </ac:spMkLst>
        </pc:spChg>
        <pc:picChg chg="add del mod">
          <ac:chgData name="Antonio Cozzolino" userId="44cbe8f8f2528ede" providerId="LiveId" clId="{173D9495-7866-4CCD-8B16-BC1477BF8994}" dt="2024-05-20T15:57:57.419" v="885" actId="478"/>
          <ac:picMkLst>
            <pc:docMk/>
            <pc:sldMk cId="2962742704" sldId="389"/>
            <ac:picMk id="4" creationId="{B0634BCA-99D4-9AB6-5FEF-71C3F4FAA639}"/>
          </ac:picMkLst>
        </pc:picChg>
      </pc:sldChg>
      <pc:sldChg chg="addSp modSp mod modClrScheme chgLayout">
        <pc:chgData name="Antonio Cozzolino" userId="44cbe8f8f2528ede" providerId="LiveId" clId="{173D9495-7866-4CCD-8B16-BC1477BF8994}" dt="2024-05-21T10:47:30.298" v="1008" actId="123"/>
        <pc:sldMkLst>
          <pc:docMk/>
          <pc:sldMk cId="2212590788" sldId="402"/>
        </pc:sldMkLst>
        <pc:spChg chg="mod ord">
          <ac:chgData name="Antonio Cozzolino" userId="44cbe8f8f2528ede" providerId="LiveId" clId="{173D9495-7866-4CCD-8B16-BC1477BF8994}" dt="2024-05-21T10:47:30.298" v="1008" actId="123"/>
          <ac:spMkLst>
            <pc:docMk/>
            <pc:sldMk cId="2212590788" sldId="402"/>
            <ac:spMk id="3" creationId="{222C9F48-A322-C4AB-B62F-FFA33D66ACFB}"/>
          </ac:spMkLst>
        </pc:spChg>
        <pc:spChg chg="add">
          <ac:chgData name="Antonio Cozzolino" userId="44cbe8f8f2528ede" providerId="LiveId" clId="{173D9495-7866-4CCD-8B16-BC1477BF8994}" dt="2024-05-20T12:50:05.690" v="107"/>
          <ac:spMkLst>
            <pc:docMk/>
            <pc:sldMk cId="2212590788" sldId="402"/>
            <ac:spMk id="4" creationId="{0FD17F0F-F744-A66F-3713-0046896EF3CB}"/>
          </ac:spMkLst>
        </pc:spChg>
        <pc:spChg chg="add mod">
          <ac:chgData name="Antonio Cozzolino" userId="44cbe8f8f2528ede" providerId="LiveId" clId="{173D9495-7866-4CCD-8B16-BC1477BF8994}" dt="2024-05-21T10:46:05.282" v="997" actId="404"/>
          <ac:spMkLst>
            <pc:docMk/>
            <pc:sldMk cId="2212590788" sldId="402"/>
            <ac:spMk id="5" creationId="{0B12633F-E59D-9E9B-0516-33AEC6988BD8}"/>
          </ac:spMkLst>
        </pc:spChg>
        <pc:spChg chg="add">
          <ac:chgData name="Antonio Cozzolino" userId="44cbe8f8f2528ede" providerId="LiveId" clId="{173D9495-7866-4CCD-8B16-BC1477BF8994}" dt="2024-05-20T12:50:09.091" v="108"/>
          <ac:spMkLst>
            <pc:docMk/>
            <pc:sldMk cId="2212590788" sldId="402"/>
            <ac:spMk id="5" creationId="{2471220F-C54B-D492-6F43-83E24552E1AE}"/>
          </ac:spMkLst>
        </pc:spChg>
        <pc:spChg chg="mod">
          <ac:chgData name="Antonio Cozzolino" userId="44cbe8f8f2528ede" providerId="LiveId" clId="{173D9495-7866-4CCD-8B16-BC1477BF8994}" dt="2024-05-21T10:44:52.914" v="974" actId="26606"/>
          <ac:spMkLst>
            <pc:docMk/>
            <pc:sldMk cId="2212590788" sldId="402"/>
            <ac:spMk id="6" creationId="{EA2E661C-DBC6-DACD-B6DC-FA16508063B1}"/>
          </ac:spMkLst>
        </pc:spChg>
        <pc:spChg chg="add mod">
          <ac:chgData name="Antonio Cozzolino" userId="44cbe8f8f2528ede" providerId="LiveId" clId="{173D9495-7866-4CCD-8B16-BC1477BF8994}" dt="2024-05-21T10:47:11.556" v="1007" actId="208"/>
          <ac:spMkLst>
            <pc:docMk/>
            <pc:sldMk cId="2212590788" sldId="402"/>
            <ac:spMk id="7" creationId="{1B96F06F-C6A5-7BDB-6745-2E9C35F1BBF0}"/>
          </ac:spMkLst>
        </pc:spChg>
        <pc:picChg chg="add mod">
          <ac:chgData name="Antonio Cozzolino" userId="44cbe8f8f2528ede" providerId="LiveId" clId="{173D9495-7866-4CCD-8B16-BC1477BF8994}" dt="2024-05-21T10:45:18.337" v="979" actId="14100"/>
          <ac:picMkLst>
            <pc:docMk/>
            <pc:sldMk cId="2212590788" sldId="402"/>
            <ac:picMk id="4" creationId="{6D7E6D2E-ECDC-E0FC-969B-6162F3AC7A5A}"/>
          </ac:picMkLst>
        </pc:picChg>
      </pc:sldChg>
      <pc:sldChg chg="addSp modSp mod modClrScheme chgLayout">
        <pc:chgData name="Antonio Cozzolino" userId="44cbe8f8f2528ede" providerId="LiveId" clId="{173D9495-7866-4CCD-8B16-BC1477BF8994}" dt="2024-05-21T10:13:14.721" v="953" actId="123"/>
        <pc:sldMkLst>
          <pc:docMk/>
          <pc:sldMk cId="3027460522" sldId="404"/>
        </pc:sldMkLst>
        <pc:spChg chg="add mod">
          <ac:chgData name="Antonio Cozzolino" userId="44cbe8f8f2528ede" providerId="LiveId" clId="{173D9495-7866-4CCD-8B16-BC1477BF8994}" dt="2024-05-20T15:21:25.841" v="421" actId="1076"/>
          <ac:spMkLst>
            <pc:docMk/>
            <pc:sldMk cId="3027460522" sldId="404"/>
            <ac:spMk id="2" creationId="{C4B999B8-BF8A-3FEF-0397-D95C24C00B9D}"/>
          </ac:spMkLst>
        </pc:spChg>
        <pc:spChg chg="mod ord">
          <ac:chgData name="Antonio Cozzolino" userId="44cbe8f8f2528ede" providerId="LiveId" clId="{173D9495-7866-4CCD-8B16-BC1477BF8994}" dt="2024-05-21T10:11:36.618" v="949" actId="123"/>
          <ac:spMkLst>
            <pc:docMk/>
            <pc:sldMk cId="3027460522" sldId="404"/>
            <ac:spMk id="6" creationId="{A962F57B-941C-6AA1-AA5C-322856D63F50}"/>
          </ac:spMkLst>
        </pc:spChg>
        <pc:spChg chg="mod">
          <ac:chgData name="Antonio Cozzolino" userId="44cbe8f8f2528ede" providerId="LiveId" clId="{173D9495-7866-4CCD-8B16-BC1477BF8994}" dt="2024-05-21T10:13:14.721" v="953" actId="123"/>
          <ac:spMkLst>
            <pc:docMk/>
            <pc:sldMk cId="3027460522" sldId="404"/>
            <ac:spMk id="9" creationId="{7B8F9466-CA44-BED2-8D98-EA8E42EA5606}"/>
          </ac:spMkLst>
        </pc:spChg>
        <pc:picChg chg="add mod">
          <ac:chgData name="Antonio Cozzolino" userId="44cbe8f8f2528ede" providerId="LiveId" clId="{173D9495-7866-4CCD-8B16-BC1477BF8994}" dt="2024-05-20T15:21:25.841" v="421" actId="1076"/>
          <ac:picMkLst>
            <pc:docMk/>
            <pc:sldMk cId="3027460522" sldId="404"/>
            <ac:picMk id="3" creationId="{B25A3A6F-B782-E0CD-CD7D-33CFEE840B7A}"/>
          </ac:picMkLst>
        </pc:picChg>
      </pc:sldChg>
      <pc:sldChg chg="addSp delSp modSp add mod ord">
        <pc:chgData name="Antonio Cozzolino" userId="44cbe8f8f2528ede" providerId="LiveId" clId="{173D9495-7866-4CCD-8B16-BC1477BF8994}" dt="2024-05-20T15:54:08.324" v="850" actId="20577"/>
        <pc:sldMkLst>
          <pc:docMk/>
          <pc:sldMk cId="1193065774" sldId="405"/>
        </pc:sldMkLst>
        <pc:spChg chg="add del mod">
          <ac:chgData name="Antonio Cozzolino" userId="44cbe8f8f2528ede" providerId="LiveId" clId="{173D9495-7866-4CCD-8B16-BC1477BF8994}" dt="2024-05-20T13:35:28.014" v="233" actId="931"/>
          <ac:spMkLst>
            <pc:docMk/>
            <pc:sldMk cId="1193065774" sldId="405"/>
            <ac:spMk id="3" creationId="{15C98DF9-965A-6BE5-C69F-436BFBEF6DD7}"/>
          </ac:spMkLst>
        </pc:spChg>
        <pc:spChg chg="add del mod">
          <ac:chgData name="Antonio Cozzolino" userId="44cbe8f8f2528ede" providerId="LiveId" clId="{173D9495-7866-4CCD-8B16-BC1477BF8994}" dt="2024-05-20T15:39:00.276" v="649" actId="478"/>
          <ac:spMkLst>
            <pc:docMk/>
            <pc:sldMk cId="1193065774" sldId="405"/>
            <ac:spMk id="4" creationId="{0C78B904-6CAA-06BC-CE59-E97952CF5412}"/>
          </ac:spMkLst>
        </pc:spChg>
        <pc:spChg chg="add del mod">
          <ac:chgData name="Antonio Cozzolino" userId="44cbe8f8f2528ede" providerId="LiveId" clId="{173D9495-7866-4CCD-8B16-BC1477BF8994}" dt="2024-05-20T15:34:17.635" v="510" actId="478"/>
          <ac:spMkLst>
            <pc:docMk/>
            <pc:sldMk cId="1193065774" sldId="405"/>
            <ac:spMk id="6" creationId="{69D9C722-40F1-8654-CA75-157E3D3C9469}"/>
          </ac:spMkLst>
        </pc:spChg>
        <pc:spChg chg="del mod">
          <ac:chgData name="Antonio Cozzolino" userId="44cbe8f8f2528ede" providerId="LiveId" clId="{173D9495-7866-4CCD-8B16-BC1477BF8994}" dt="2024-05-20T13:34:54.731" v="232" actId="478"/>
          <ac:spMkLst>
            <pc:docMk/>
            <pc:sldMk cId="1193065774" sldId="405"/>
            <ac:spMk id="6" creationId="{A962F57B-941C-6AA1-AA5C-322856D63F50}"/>
          </ac:spMkLst>
        </pc:spChg>
        <pc:spChg chg="add mod">
          <ac:chgData name="Antonio Cozzolino" userId="44cbe8f8f2528ede" providerId="LiveId" clId="{173D9495-7866-4CCD-8B16-BC1477BF8994}" dt="2024-05-20T15:39:55.224" v="666" actId="1076"/>
          <ac:spMkLst>
            <pc:docMk/>
            <pc:sldMk cId="1193065774" sldId="405"/>
            <ac:spMk id="7" creationId="{AF4460BF-57A4-C3D5-2B2E-5B578923D8F6}"/>
          </ac:spMkLst>
        </pc:spChg>
        <pc:spChg chg="add mod">
          <ac:chgData name="Antonio Cozzolino" userId="44cbe8f8f2528ede" providerId="LiveId" clId="{173D9495-7866-4CCD-8B16-BC1477BF8994}" dt="2024-05-20T15:39:55.224" v="666" actId="1076"/>
          <ac:spMkLst>
            <pc:docMk/>
            <pc:sldMk cId="1193065774" sldId="405"/>
            <ac:spMk id="8" creationId="{4FC411B4-E472-DA1C-5EBD-DEC417AF18E2}"/>
          </ac:spMkLst>
        </pc:spChg>
        <pc:spChg chg="mod">
          <ac:chgData name="Antonio Cozzolino" userId="44cbe8f8f2528ede" providerId="LiveId" clId="{173D9495-7866-4CCD-8B16-BC1477BF8994}" dt="2024-05-20T13:36:13.381" v="238" actId="27803"/>
          <ac:spMkLst>
            <pc:docMk/>
            <pc:sldMk cId="1193065774" sldId="405"/>
            <ac:spMk id="8" creationId="{6C204FFC-2A7F-1274-BBDD-35B16DD9658B}"/>
          </ac:spMkLst>
        </pc:spChg>
        <pc:spChg chg="mod">
          <ac:chgData name="Antonio Cozzolino" userId="44cbe8f8f2528ede" providerId="LiveId" clId="{173D9495-7866-4CCD-8B16-BC1477BF8994}" dt="2024-05-20T13:34:49.135" v="229" actId="20577"/>
          <ac:spMkLst>
            <pc:docMk/>
            <pc:sldMk cId="1193065774" sldId="405"/>
            <ac:spMk id="9" creationId="{7B8F9466-CA44-BED2-8D98-EA8E42EA5606}"/>
          </ac:spMkLst>
        </pc:spChg>
        <pc:spChg chg="mod">
          <ac:chgData name="Antonio Cozzolino" userId="44cbe8f8f2528ede" providerId="LiveId" clId="{173D9495-7866-4CCD-8B16-BC1477BF8994}" dt="2024-05-20T13:36:13.381" v="238" actId="27803"/>
          <ac:spMkLst>
            <pc:docMk/>
            <pc:sldMk cId="1193065774" sldId="405"/>
            <ac:spMk id="10" creationId="{B729EAE7-AA99-B85D-9FF1-AD462C8A217E}"/>
          </ac:spMkLst>
        </pc:spChg>
        <pc:spChg chg="mod">
          <ac:chgData name="Antonio Cozzolino" userId="44cbe8f8f2528ede" providerId="LiveId" clId="{173D9495-7866-4CCD-8B16-BC1477BF8994}" dt="2024-05-20T13:36:13.381" v="238" actId="27803"/>
          <ac:spMkLst>
            <pc:docMk/>
            <pc:sldMk cId="1193065774" sldId="405"/>
            <ac:spMk id="11" creationId="{F68B9724-A0A9-AA66-D6A1-E6A0F4379075}"/>
          </ac:spMkLst>
        </pc:spChg>
        <pc:spChg chg="mod">
          <ac:chgData name="Antonio Cozzolino" userId="44cbe8f8f2528ede" providerId="LiveId" clId="{173D9495-7866-4CCD-8B16-BC1477BF8994}" dt="2024-05-20T13:36:13.381" v="238" actId="27803"/>
          <ac:spMkLst>
            <pc:docMk/>
            <pc:sldMk cId="1193065774" sldId="405"/>
            <ac:spMk id="12" creationId="{85C7F1C1-1286-9FAA-1947-3E10EB05CC64}"/>
          </ac:spMkLst>
        </pc:spChg>
        <pc:spChg chg="add del mod">
          <ac:chgData name="Antonio Cozzolino" userId="44cbe8f8f2528ede" providerId="LiveId" clId="{173D9495-7866-4CCD-8B16-BC1477BF8994}" dt="2024-05-20T13:37:36.919" v="244"/>
          <ac:spMkLst>
            <pc:docMk/>
            <pc:sldMk cId="1193065774" sldId="405"/>
            <ac:spMk id="13" creationId="{DCC2B0C6-AA26-ADBC-4451-7689CCF83C63}"/>
          </ac:spMkLst>
        </pc:spChg>
        <pc:spChg chg="add mod">
          <ac:chgData name="Antonio Cozzolino" userId="44cbe8f8f2528ede" providerId="LiveId" clId="{173D9495-7866-4CCD-8B16-BC1477BF8994}" dt="2024-05-20T15:39:55.224" v="666" actId="1076"/>
          <ac:spMkLst>
            <pc:docMk/>
            <pc:sldMk cId="1193065774" sldId="405"/>
            <ac:spMk id="14" creationId="{B553D770-40E2-76EF-BD02-A1FB2C7592D3}"/>
          </ac:spMkLst>
        </pc:spChg>
        <pc:spChg chg="add mod">
          <ac:chgData name="Antonio Cozzolino" userId="44cbe8f8f2528ede" providerId="LiveId" clId="{173D9495-7866-4CCD-8B16-BC1477BF8994}" dt="2024-05-20T15:54:08.324" v="850" actId="20577"/>
          <ac:spMkLst>
            <pc:docMk/>
            <pc:sldMk cId="1193065774" sldId="405"/>
            <ac:spMk id="19" creationId="{EB7044FC-4FDE-62C8-3022-10F7353AD1B6}"/>
          </ac:spMkLst>
        </pc:spChg>
        <pc:spChg chg="add mod">
          <ac:chgData name="Antonio Cozzolino" userId="44cbe8f8f2528ede" providerId="LiveId" clId="{173D9495-7866-4CCD-8B16-BC1477BF8994}" dt="2024-05-20T15:39:55.224" v="666" actId="1076"/>
          <ac:spMkLst>
            <pc:docMk/>
            <pc:sldMk cId="1193065774" sldId="405"/>
            <ac:spMk id="20" creationId="{A5EB0A35-1337-23DB-50A4-72EC3234AA62}"/>
          </ac:spMkLst>
        </pc:spChg>
        <pc:spChg chg="add mod">
          <ac:chgData name="Antonio Cozzolino" userId="44cbe8f8f2528ede" providerId="LiveId" clId="{173D9495-7866-4CCD-8B16-BC1477BF8994}" dt="2024-05-20T15:39:55.224" v="666" actId="1076"/>
          <ac:spMkLst>
            <pc:docMk/>
            <pc:sldMk cId="1193065774" sldId="405"/>
            <ac:spMk id="22" creationId="{389B56C9-2931-3837-073F-6ECFBD3BF196}"/>
          </ac:spMkLst>
        </pc:spChg>
        <pc:spChg chg="add mod">
          <ac:chgData name="Antonio Cozzolino" userId="44cbe8f8f2528ede" providerId="LiveId" clId="{173D9495-7866-4CCD-8B16-BC1477BF8994}" dt="2024-05-20T15:39:55.224" v="666" actId="1076"/>
          <ac:spMkLst>
            <pc:docMk/>
            <pc:sldMk cId="1193065774" sldId="405"/>
            <ac:spMk id="23" creationId="{76ED15D9-04F5-6D3E-DB8F-609C4FF3451A}"/>
          </ac:spMkLst>
        </pc:spChg>
        <pc:grpChg chg="mod">
          <ac:chgData name="Antonio Cozzolino" userId="44cbe8f8f2528ede" providerId="LiveId" clId="{173D9495-7866-4CCD-8B16-BC1477BF8994}" dt="2024-05-20T13:36:13.381" v="238" actId="27803"/>
          <ac:grpSpMkLst>
            <pc:docMk/>
            <pc:sldMk cId="1193065774" sldId="405"/>
            <ac:grpSpMk id="7" creationId="{5CEEF68C-9B3C-519B-2318-382233BF3375}"/>
          </ac:grpSpMkLst>
        </pc:grpChg>
        <pc:picChg chg="add mod">
          <ac:chgData name="Antonio Cozzolino" userId="44cbe8f8f2528ede" providerId="LiveId" clId="{173D9495-7866-4CCD-8B16-BC1477BF8994}" dt="2024-05-20T15:39:55.224" v="666" actId="1076"/>
          <ac:picMkLst>
            <pc:docMk/>
            <pc:sldMk cId="1193065774" sldId="405"/>
            <ac:picMk id="3" creationId="{BF303523-5CDD-7101-8496-99E15DCC5691}"/>
          </ac:picMkLst>
        </pc:picChg>
        <pc:picChg chg="add del mod">
          <ac:chgData name="Antonio Cozzolino" userId="44cbe8f8f2528ede" providerId="LiveId" clId="{173D9495-7866-4CCD-8B16-BC1477BF8994}" dt="2024-05-20T15:39:55.224" v="666" actId="1076"/>
          <ac:picMkLst>
            <pc:docMk/>
            <pc:sldMk cId="1193065774" sldId="405"/>
            <ac:picMk id="5" creationId="{B3D45B2E-59AC-238D-6877-696566614EBA}"/>
          </ac:picMkLst>
        </pc:picChg>
        <pc:picChg chg="add del mod">
          <ac:chgData name="Antonio Cozzolino" userId="44cbe8f8f2528ede" providerId="LiveId" clId="{173D9495-7866-4CCD-8B16-BC1477BF8994}" dt="2024-05-20T15:35:44.731" v="545" actId="478"/>
          <ac:picMkLst>
            <pc:docMk/>
            <pc:sldMk cId="1193065774" sldId="405"/>
            <ac:picMk id="11" creationId="{911BA17D-7BF5-979C-0AC5-584D4A899FEE}"/>
          </ac:picMkLst>
        </pc:picChg>
        <pc:picChg chg="add del mod">
          <ac:chgData name="Antonio Cozzolino" userId="44cbe8f8f2528ede" providerId="LiveId" clId="{173D9495-7866-4CCD-8B16-BC1477BF8994}" dt="2024-05-20T15:35:44.731" v="545" actId="478"/>
          <ac:picMkLst>
            <pc:docMk/>
            <pc:sldMk cId="1193065774" sldId="405"/>
            <ac:picMk id="13" creationId="{F6F43164-C1B2-140F-A64C-8E0FEC41B369}"/>
          </ac:picMkLst>
        </pc:picChg>
        <pc:picChg chg="add mod">
          <ac:chgData name="Antonio Cozzolino" userId="44cbe8f8f2528ede" providerId="LiveId" clId="{173D9495-7866-4CCD-8B16-BC1477BF8994}" dt="2024-05-20T15:39:55.224" v="666" actId="1076"/>
          <ac:picMkLst>
            <pc:docMk/>
            <pc:sldMk cId="1193065774" sldId="405"/>
            <ac:picMk id="16" creationId="{A43C0881-A316-7687-28D4-C3B7B0C69103}"/>
          </ac:picMkLst>
        </pc:picChg>
        <pc:picChg chg="add mod">
          <ac:chgData name="Antonio Cozzolino" userId="44cbe8f8f2528ede" providerId="LiveId" clId="{173D9495-7866-4CCD-8B16-BC1477BF8994}" dt="2024-05-20T15:39:55.224" v="666" actId="1076"/>
          <ac:picMkLst>
            <pc:docMk/>
            <pc:sldMk cId="1193065774" sldId="405"/>
            <ac:picMk id="18" creationId="{FA03E59B-8406-60EF-1BC4-114F9F8E293C}"/>
          </ac:picMkLst>
        </pc:picChg>
        <pc:picChg chg="add mod">
          <ac:chgData name="Antonio Cozzolino" userId="44cbe8f8f2528ede" providerId="LiveId" clId="{173D9495-7866-4CCD-8B16-BC1477BF8994}" dt="2024-05-20T15:39:55.224" v="666" actId="1076"/>
          <ac:picMkLst>
            <pc:docMk/>
            <pc:sldMk cId="1193065774" sldId="405"/>
            <ac:picMk id="21" creationId="{EBB2283E-5A7D-A37B-4210-B11A50B59F45}"/>
          </ac:picMkLst>
        </pc:picChg>
      </pc:sldChg>
      <pc:sldChg chg="addSp delSp modSp add mod">
        <pc:chgData name="Antonio Cozzolino" userId="44cbe8f8f2528ede" providerId="LiveId" clId="{173D9495-7866-4CCD-8B16-BC1477BF8994}" dt="2024-05-21T10:12:35.641" v="951" actId="123"/>
        <pc:sldMkLst>
          <pc:docMk/>
          <pc:sldMk cId="152646546" sldId="406"/>
        </pc:sldMkLst>
        <pc:spChg chg="mod">
          <ac:chgData name="Antonio Cozzolino" userId="44cbe8f8f2528ede" providerId="LiveId" clId="{173D9495-7866-4CCD-8B16-BC1477BF8994}" dt="2024-05-21T10:12:35.641" v="951" actId="123"/>
          <ac:spMkLst>
            <pc:docMk/>
            <pc:sldMk cId="152646546" sldId="406"/>
            <ac:spMk id="6" creationId="{A962F57B-941C-6AA1-AA5C-322856D63F50}"/>
          </ac:spMkLst>
        </pc:spChg>
        <pc:spChg chg="mod">
          <ac:chgData name="Antonio Cozzolino" userId="44cbe8f8f2528ede" providerId="LiveId" clId="{173D9495-7866-4CCD-8B16-BC1477BF8994}" dt="2024-05-20T14:46:54.487" v="311" actId="14100"/>
          <ac:spMkLst>
            <pc:docMk/>
            <pc:sldMk cId="152646546" sldId="406"/>
            <ac:spMk id="9" creationId="{7B8F9466-CA44-BED2-8D98-EA8E42EA5606}"/>
          </ac:spMkLst>
        </pc:spChg>
        <pc:picChg chg="add del mod">
          <ac:chgData name="Antonio Cozzolino" userId="44cbe8f8f2528ede" providerId="LiveId" clId="{173D9495-7866-4CCD-8B16-BC1477BF8994}" dt="2024-05-20T14:47:43.865" v="321" actId="21"/>
          <ac:picMkLst>
            <pc:docMk/>
            <pc:sldMk cId="152646546" sldId="406"/>
            <ac:picMk id="3" creationId="{B25A3A6F-B782-E0CD-CD7D-33CFEE840B7A}"/>
          </ac:picMkLst>
        </pc:picChg>
        <pc:picChg chg="add mod">
          <ac:chgData name="Antonio Cozzolino" userId="44cbe8f8f2528ede" providerId="LiveId" clId="{173D9495-7866-4CCD-8B16-BC1477BF8994}" dt="2024-05-20T15:12:27.754" v="410" actId="1076"/>
          <ac:picMkLst>
            <pc:docMk/>
            <pc:sldMk cId="152646546" sldId="406"/>
            <ac:picMk id="5" creationId="{67AFF7CC-202B-CE83-71E0-B90CC19BC0EC}"/>
          </ac:picMkLst>
        </pc:picChg>
      </pc:sldChg>
      <pc:sldChg chg="addSp delSp modSp add mod modClrScheme chgLayout">
        <pc:chgData name="Antonio Cozzolino" userId="44cbe8f8f2528ede" providerId="LiveId" clId="{173D9495-7866-4CCD-8B16-BC1477BF8994}" dt="2024-05-21T10:11:44.670" v="950" actId="123"/>
        <pc:sldMkLst>
          <pc:docMk/>
          <pc:sldMk cId="1301597912" sldId="411"/>
        </pc:sldMkLst>
        <pc:spChg chg="add mod">
          <ac:chgData name="Antonio Cozzolino" userId="44cbe8f8f2528ede" providerId="LiveId" clId="{173D9495-7866-4CCD-8B16-BC1477BF8994}" dt="2024-05-20T15:25:24.728" v="495" actId="207"/>
          <ac:spMkLst>
            <pc:docMk/>
            <pc:sldMk cId="1301597912" sldId="411"/>
            <ac:spMk id="4" creationId="{AF23C4D4-F4DE-E426-44D7-7CBAAD411F2A}"/>
          </ac:spMkLst>
        </pc:spChg>
        <pc:spChg chg="mod">
          <ac:chgData name="Antonio Cozzolino" userId="44cbe8f8f2528ede" providerId="LiveId" clId="{173D9495-7866-4CCD-8B16-BC1477BF8994}" dt="2024-05-21T10:11:44.670" v="950" actId="123"/>
          <ac:spMkLst>
            <pc:docMk/>
            <pc:sldMk cId="1301597912" sldId="411"/>
            <ac:spMk id="6" creationId="{A962F57B-941C-6AA1-AA5C-322856D63F50}"/>
          </ac:spMkLst>
        </pc:spChg>
        <pc:spChg chg="add mod">
          <ac:chgData name="Antonio Cozzolino" userId="44cbe8f8f2528ede" providerId="LiveId" clId="{173D9495-7866-4CCD-8B16-BC1477BF8994}" dt="2024-05-20T15:25:02.540" v="488" actId="1076"/>
          <ac:spMkLst>
            <pc:docMk/>
            <pc:sldMk cId="1301597912" sldId="411"/>
            <ac:spMk id="7" creationId="{91BA4C5C-3B2D-6F64-8B08-E4474C28445B}"/>
          </ac:spMkLst>
        </pc:spChg>
        <pc:spChg chg="mod">
          <ac:chgData name="Antonio Cozzolino" userId="44cbe8f8f2528ede" providerId="LiveId" clId="{173D9495-7866-4CCD-8B16-BC1477BF8994}" dt="2024-05-20T15:23:18.113" v="430" actId="26606"/>
          <ac:spMkLst>
            <pc:docMk/>
            <pc:sldMk cId="1301597912" sldId="411"/>
            <ac:spMk id="9" creationId="{7B8F9466-CA44-BED2-8D98-EA8E42EA5606}"/>
          </ac:spMkLst>
        </pc:spChg>
        <pc:picChg chg="add mod">
          <ac:chgData name="Antonio Cozzolino" userId="44cbe8f8f2528ede" providerId="LiveId" clId="{173D9495-7866-4CCD-8B16-BC1477BF8994}" dt="2024-05-21T10:04:55.485" v="927" actId="14100"/>
          <ac:picMkLst>
            <pc:docMk/>
            <pc:sldMk cId="1301597912" sldId="411"/>
            <ac:picMk id="3" creationId="{92E58743-9661-BCE2-C408-663E35D60F7B}"/>
          </ac:picMkLst>
        </pc:picChg>
        <pc:picChg chg="del">
          <ac:chgData name="Antonio Cozzolino" userId="44cbe8f8f2528ede" providerId="LiveId" clId="{173D9495-7866-4CCD-8B16-BC1477BF8994}" dt="2024-05-20T15:22:54.084" v="425" actId="478"/>
          <ac:picMkLst>
            <pc:docMk/>
            <pc:sldMk cId="1301597912" sldId="411"/>
            <ac:picMk id="5" creationId="{67AFF7CC-202B-CE83-71E0-B90CC19BC0EC}"/>
          </ac:picMkLst>
        </pc:picChg>
        <pc:picChg chg="add mod">
          <ac:chgData name="Antonio Cozzolino" userId="44cbe8f8f2528ede" providerId="LiveId" clId="{173D9495-7866-4CCD-8B16-BC1477BF8994}" dt="2024-05-21T10:04:44.545" v="924" actId="14100"/>
          <ac:picMkLst>
            <pc:docMk/>
            <pc:sldMk cId="1301597912" sldId="411"/>
            <ac:picMk id="5" creationId="{A040A99D-6182-DF0A-857C-348BB9F73D93}"/>
          </ac:picMkLst>
        </pc:picChg>
      </pc:sldChg>
      <pc:sldChg chg="addSp delSp modSp add mod">
        <pc:chgData name="Antonio Cozzolino" userId="44cbe8f8f2528ede" providerId="LiveId" clId="{173D9495-7866-4CCD-8B16-BC1477BF8994}" dt="2024-05-20T15:53:36.285" v="837" actId="5793"/>
        <pc:sldMkLst>
          <pc:docMk/>
          <pc:sldMk cId="809524401" sldId="412"/>
        </pc:sldMkLst>
        <pc:spChg chg="add mod">
          <ac:chgData name="Antonio Cozzolino" userId="44cbe8f8f2528ede" providerId="LiveId" clId="{173D9495-7866-4CCD-8B16-BC1477BF8994}" dt="2024-05-20T15:51:16.828" v="790" actId="1076"/>
          <ac:spMkLst>
            <pc:docMk/>
            <pc:sldMk cId="809524401" sldId="412"/>
            <ac:spMk id="2" creationId="{E8EB7A7A-309D-FAAC-F0E9-11BCB393BA49}"/>
          </ac:spMkLst>
        </pc:spChg>
        <pc:spChg chg="add mod">
          <ac:chgData name="Antonio Cozzolino" userId="44cbe8f8f2528ede" providerId="LiveId" clId="{173D9495-7866-4CCD-8B16-BC1477BF8994}" dt="2024-05-20T15:51:16.828" v="790" actId="1076"/>
          <ac:spMkLst>
            <pc:docMk/>
            <pc:sldMk cId="809524401" sldId="412"/>
            <ac:spMk id="6" creationId="{3D0E33A9-F28C-CE88-26A0-84F46AE85CA2}"/>
          </ac:spMkLst>
        </pc:spChg>
        <pc:spChg chg="del mod">
          <ac:chgData name="Antonio Cozzolino" userId="44cbe8f8f2528ede" providerId="LiveId" clId="{173D9495-7866-4CCD-8B16-BC1477BF8994}" dt="2024-05-20T15:49:23.267" v="769" actId="478"/>
          <ac:spMkLst>
            <pc:docMk/>
            <pc:sldMk cId="809524401" sldId="412"/>
            <ac:spMk id="7" creationId="{AF4460BF-57A4-C3D5-2B2E-5B578923D8F6}"/>
          </ac:spMkLst>
        </pc:spChg>
        <pc:spChg chg="mod">
          <ac:chgData name="Antonio Cozzolino" userId="44cbe8f8f2528ede" providerId="LiveId" clId="{173D9495-7866-4CCD-8B16-BC1477BF8994}" dt="2024-05-20T15:51:16.828" v="790" actId="1076"/>
          <ac:spMkLst>
            <pc:docMk/>
            <pc:sldMk cId="809524401" sldId="412"/>
            <ac:spMk id="8" creationId="{4FC411B4-E472-DA1C-5EBD-DEC417AF18E2}"/>
          </ac:spMkLst>
        </pc:spChg>
        <pc:spChg chg="mod">
          <ac:chgData name="Antonio Cozzolino" userId="44cbe8f8f2528ede" providerId="LiveId" clId="{173D9495-7866-4CCD-8B16-BC1477BF8994}" dt="2024-05-20T15:43:46.023" v="669" actId="20577"/>
          <ac:spMkLst>
            <pc:docMk/>
            <pc:sldMk cId="809524401" sldId="412"/>
            <ac:spMk id="9" creationId="{7B8F9466-CA44-BED2-8D98-EA8E42EA5606}"/>
          </ac:spMkLst>
        </pc:spChg>
        <pc:spChg chg="add del mod">
          <ac:chgData name="Antonio Cozzolino" userId="44cbe8f8f2528ede" providerId="LiveId" clId="{173D9495-7866-4CCD-8B16-BC1477BF8994}" dt="2024-05-20T15:48:37.222" v="729" actId="478"/>
          <ac:spMkLst>
            <pc:docMk/>
            <pc:sldMk cId="809524401" sldId="412"/>
            <ac:spMk id="11" creationId="{1EDA2143-E018-4433-0990-633A0EB504F1}"/>
          </ac:spMkLst>
        </pc:spChg>
        <pc:spChg chg="add mod">
          <ac:chgData name="Antonio Cozzolino" userId="44cbe8f8f2528ede" providerId="LiveId" clId="{173D9495-7866-4CCD-8B16-BC1477BF8994}" dt="2024-05-20T15:53:15.444" v="821" actId="1076"/>
          <ac:spMkLst>
            <pc:docMk/>
            <pc:sldMk cId="809524401" sldId="412"/>
            <ac:spMk id="13" creationId="{8BAC5549-258E-55B5-D798-12F2EF1D4997}"/>
          </ac:spMkLst>
        </pc:spChg>
        <pc:spChg chg="del mod">
          <ac:chgData name="Antonio Cozzolino" userId="44cbe8f8f2528ede" providerId="LiveId" clId="{173D9495-7866-4CCD-8B16-BC1477BF8994}" dt="2024-05-20T15:48:28.401" v="727" actId="478"/>
          <ac:spMkLst>
            <pc:docMk/>
            <pc:sldMk cId="809524401" sldId="412"/>
            <ac:spMk id="14" creationId="{B553D770-40E2-76EF-BD02-A1FB2C7592D3}"/>
          </ac:spMkLst>
        </pc:spChg>
        <pc:spChg chg="add mod">
          <ac:chgData name="Antonio Cozzolino" userId="44cbe8f8f2528ede" providerId="LiveId" clId="{173D9495-7866-4CCD-8B16-BC1477BF8994}" dt="2024-05-20T15:51:52.165" v="797" actId="1076"/>
          <ac:spMkLst>
            <pc:docMk/>
            <pc:sldMk cId="809524401" sldId="412"/>
            <ac:spMk id="15" creationId="{D6A0C27A-AB50-1DFD-0337-0EFAFC5A2928}"/>
          </ac:spMkLst>
        </pc:spChg>
        <pc:spChg chg="del mod">
          <ac:chgData name="Antonio Cozzolino" userId="44cbe8f8f2528ede" providerId="LiveId" clId="{173D9495-7866-4CCD-8B16-BC1477BF8994}" dt="2024-05-20T15:49:51.808" v="776" actId="478"/>
          <ac:spMkLst>
            <pc:docMk/>
            <pc:sldMk cId="809524401" sldId="412"/>
            <ac:spMk id="19" creationId="{EB7044FC-4FDE-62C8-3022-10F7353AD1B6}"/>
          </ac:spMkLst>
        </pc:spChg>
        <pc:spChg chg="mod">
          <ac:chgData name="Antonio Cozzolino" userId="44cbe8f8f2528ede" providerId="LiveId" clId="{173D9495-7866-4CCD-8B16-BC1477BF8994}" dt="2024-05-20T15:51:16.828" v="790" actId="1076"/>
          <ac:spMkLst>
            <pc:docMk/>
            <pc:sldMk cId="809524401" sldId="412"/>
            <ac:spMk id="20" creationId="{A5EB0A35-1337-23DB-50A4-72EC3234AA62}"/>
          </ac:spMkLst>
        </pc:spChg>
        <pc:spChg chg="mod">
          <ac:chgData name="Antonio Cozzolino" userId="44cbe8f8f2528ede" providerId="LiveId" clId="{173D9495-7866-4CCD-8B16-BC1477BF8994}" dt="2024-05-20T15:53:00.297" v="817" actId="1076"/>
          <ac:spMkLst>
            <pc:docMk/>
            <pc:sldMk cId="809524401" sldId="412"/>
            <ac:spMk id="22" creationId="{389B56C9-2931-3837-073F-6ECFBD3BF196}"/>
          </ac:spMkLst>
        </pc:spChg>
        <pc:spChg chg="mod">
          <ac:chgData name="Antonio Cozzolino" userId="44cbe8f8f2528ede" providerId="LiveId" clId="{173D9495-7866-4CCD-8B16-BC1477BF8994}" dt="2024-05-20T15:51:16.828" v="790" actId="1076"/>
          <ac:spMkLst>
            <pc:docMk/>
            <pc:sldMk cId="809524401" sldId="412"/>
            <ac:spMk id="23" creationId="{76ED15D9-04F5-6D3E-DB8F-609C4FF3451A}"/>
          </ac:spMkLst>
        </pc:spChg>
        <pc:spChg chg="add mod">
          <ac:chgData name="Antonio Cozzolino" userId="44cbe8f8f2528ede" providerId="LiveId" clId="{173D9495-7866-4CCD-8B16-BC1477BF8994}" dt="2024-05-20T15:51:38.640" v="796" actId="20577"/>
          <ac:spMkLst>
            <pc:docMk/>
            <pc:sldMk cId="809524401" sldId="412"/>
            <ac:spMk id="24" creationId="{9EB480D4-C21F-10D1-205E-E7F62E33A8A3}"/>
          </ac:spMkLst>
        </pc:spChg>
        <pc:spChg chg="add mod">
          <ac:chgData name="Antonio Cozzolino" userId="44cbe8f8f2528ede" providerId="LiveId" clId="{173D9495-7866-4CCD-8B16-BC1477BF8994}" dt="2024-05-20T15:53:36.285" v="837" actId="5793"/>
          <ac:spMkLst>
            <pc:docMk/>
            <pc:sldMk cId="809524401" sldId="412"/>
            <ac:spMk id="26" creationId="{C628C6AE-C086-28B3-5E89-4DB0A2A370AE}"/>
          </ac:spMkLst>
        </pc:spChg>
        <pc:picChg chg="mod">
          <ac:chgData name="Antonio Cozzolino" userId="44cbe8f8f2528ede" providerId="LiveId" clId="{173D9495-7866-4CCD-8B16-BC1477BF8994}" dt="2024-05-20T15:51:16.828" v="790" actId="1076"/>
          <ac:picMkLst>
            <pc:docMk/>
            <pc:sldMk cId="809524401" sldId="412"/>
            <ac:picMk id="3" creationId="{BF303523-5CDD-7101-8496-99E15DCC5691}"/>
          </ac:picMkLst>
        </pc:picChg>
        <pc:picChg chg="add mod">
          <ac:chgData name="Antonio Cozzolino" userId="44cbe8f8f2528ede" providerId="LiveId" clId="{173D9495-7866-4CCD-8B16-BC1477BF8994}" dt="2024-05-20T15:51:16.828" v="790" actId="1076"/>
          <ac:picMkLst>
            <pc:docMk/>
            <pc:sldMk cId="809524401" sldId="412"/>
            <ac:picMk id="4" creationId="{BF10B297-CB5D-3E20-72DF-B331D97C9A26}"/>
          </ac:picMkLst>
        </pc:picChg>
        <pc:picChg chg="del mod">
          <ac:chgData name="Antonio Cozzolino" userId="44cbe8f8f2528ede" providerId="LiveId" clId="{173D9495-7866-4CCD-8B16-BC1477BF8994}" dt="2024-05-20T15:48:30.493" v="728" actId="478"/>
          <ac:picMkLst>
            <pc:docMk/>
            <pc:sldMk cId="809524401" sldId="412"/>
            <ac:picMk id="5" creationId="{B3D45B2E-59AC-238D-6877-696566614EBA}"/>
          </ac:picMkLst>
        </pc:picChg>
        <pc:picChg chg="add mod">
          <ac:chgData name="Antonio Cozzolino" userId="44cbe8f8f2528ede" providerId="LiveId" clId="{173D9495-7866-4CCD-8B16-BC1477BF8994}" dt="2024-05-20T15:53:15.444" v="821" actId="1076"/>
          <ac:picMkLst>
            <pc:docMk/>
            <pc:sldMk cId="809524401" sldId="412"/>
            <ac:picMk id="12" creationId="{56748D5A-2B6F-7EC4-4901-6FAAF7CFB69A}"/>
          </ac:picMkLst>
        </pc:picChg>
        <pc:picChg chg="mod">
          <ac:chgData name="Antonio Cozzolino" userId="44cbe8f8f2528ede" providerId="LiveId" clId="{173D9495-7866-4CCD-8B16-BC1477BF8994}" dt="2024-05-20T15:51:16.828" v="790" actId="1076"/>
          <ac:picMkLst>
            <pc:docMk/>
            <pc:sldMk cId="809524401" sldId="412"/>
            <ac:picMk id="16" creationId="{A43C0881-A316-7687-28D4-C3B7B0C69103}"/>
          </ac:picMkLst>
        </pc:picChg>
        <pc:picChg chg="add mod">
          <ac:chgData name="Antonio Cozzolino" userId="44cbe8f8f2528ede" providerId="LiveId" clId="{173D9495-7866-4CCD-8B16-BC1477BF8994}" dt="2024-05-20T15:51:32.272" v="793" actId="1076"/>
          <ac:picMkLst>
            <pc:docMk/>
            <pc:sldMk cId="809524401" sldId="412"/>
            <ac:picMk id="17" creationId="{8FE7D366-E5D0-362B-A552-C9EA01416D92}"/>
          </ac:picMkLst>
        </pc:picChg>
        <pc:picChg chg="del mod">
          <ac:chgData name="Antonio Cozzolino" userId="44cbe8f8f2528ede" providerId="LiveId" clId="{173D9495-7866-4CCD-8B16-BC1477BF8994}" dt="2024-05-20T15:49:49.670" v="774" actId="478"/>
          <ac:picMkLst>
            <pc:docMk/>
            <pc:sldMk cId="809524401" sldId="412"/>
            <ac:picMk id="18" creationId="{FA03E59B-8406-60EF-1BC4-114F9F8E293C}"/>
          </ac:picMkLst>
        </pc:picChg>
        <pc:picChg chg="mod">
          <ac:chgData name="Antonio Cozzolino" userId="44cbe8f8f2528ede" providerId="LiveId" clId="{173D9495-7866-4CCD-8B16-BC1477BF8994}" dt="2024-05-20T15:51:16.828" v="790" actId="1076"/>
          <ac:picMkLst>
            <pc:docMk/>
            <pc:sldMk cId="809524401" sldId="412"/>
            <ac:picMk id="21" creationId="{EBB2283E-5A7D-A37B-4210-B11A50B59F45}"/>
          </ac:picMkLst>
        </pc:picChg>
        <pc:picChg chg="add mod">
          <ac:chgData name="Antonio Cozzolino" userId="44cbe8f8f2528ede" providerId="LiveId" clId="{173D9495-7866-4CCD-8B16-BC1477BF8994}" dt="2024-05-20T15:53:30.769" v="823" actId="1076"/>
          <ac:picMkLst>
            <pc:docMk/>
            <pc:sldMk cId="809524401" sldId="412"/>
            <ac:picMk id="25" creationId="{2333F8F3-CE3B-4685-53FE-B1693E5A5B22}"/>
          </ac:picMkLst>
        </pc:picChg>
      </pc:sldChg>
      <pc:sldChg chg="add">
        <pc:chgData name="Antonio Cozzolino" userId="44cbe8f8f2528ede" providerId="LiveId" clId="{173D9495-7866-4CCD-8B16-BC1477BF8994}" dt="2024-05-20T15:57:17.492" v="851" actId="2890"/>
        <pc:sldMkLst>
          <pc:docMk/>
          <pc:sldMk cId="4150472907" sldId="413"/>
        </pc:sldMkLst>
      </pc:sldChg>
      <pc:sldChg chg="add">
        <pc:chgData name="Antonio Cozzolino" userId="44cbe8f8f2528ede" providerId="LiveId" clId="{173D9495-7866-4CCD-8B16-BC1477BF8994}" dt="2024-05-21T10:13:29.120" v="954" actId="2890"/>
        <pc:sldMkLst>
          <pc:docMk/>
          <pc:sldMk cId="1821786057" sldId="414"/>
        </pc:sldMkLst>
      </pc:sldChg>
      <pc:sldChg chg="modSp mod">
        <pc:chgData name="Antonio Cozzolino" userId="44cbe8f8f2528ede" providerId="LiveId" clId="{173D9495-7866-4CCD-8B16-BC1477BF8994}" dt="2024-05-21T10:50:30.819" v="1009" actId="123"/>
        <pc:sldMkLst>
          <pc:docMk/>
          <pc:sldMk cId="3519439871" sldId="415"/>
        </pc:sldMkLst>
        <pc:spChg chg="mod">
          <ac:chgData name="Antonio Cozzolino" userId="44cbe8f8f2528ede" providerId="LiveId" clId="{173D9495-7866-4CCD-8B16-BC1477BF8994}" dt="2024-05-21T10:50:30.819" v="1009" actId="123"/>
          <ac:spMkLst>
            <pc:docMk/>
            <pc:sldMk cId="3519439871" sldId="415"/>
            <ac:spMk id="6" creationId="{C25A1893-24ED-B717-74E5-359822A3C935}"/>
          </ac:spMkLst>
        </pc:spChg>
      </pc:sldChg>
    </pc:docChg>
  </pc:docChgLst>
  <pc:docChgLst>
    <pc:chgData name="Giacomo Martirano" userId="b92a8f1ab7e66d55" providerId="LiveId" clId="{CBB015BB-8636-4F54-9A9D-79CC2D35D2ED}"/>
    <pc:docChg chg="undo redo custSel addSld delSld modSld sldOrd">
      <pc:chgData name="Giacomo Martirano" userId="b92a8f1ab7e66d55" providerId="LiveId" clId="{CBB015BB-8636-4F54-9A9D-79CC2D35D2ED}" dt="2024-05-21T10:49:35.387" v="1703" actId="688"/>
      <pc:docMkLst>
        <pc:docMk/>
      </pc:docMkLst>
      <pc:sldChg chg="modSp mod ord">
        <pc:chgData name="Giacomo Martirano" userId="b92a8f1ab7e66d55" providerId="LiveId" clId="{CBB015BB-8636-4F54-9A9D-79CC2D35D2ED}" dt="2024-05-21T10:24:42.900" v="644"/>
        <pc:sldMkLst>
          <pc:docMk/>
          <pc:sldMk cId="2962742704" sldId="389"/>
        </pc:sldMkLst>
        <pc:spChg chg="mod">
          <ac:chgData name="Giacomo Martirano" userId="b92a8f1ab7e66d55" providerId="LiveId" clId="{CBB015BB-8636-4F54-9A9D-79CC2D35D2ED}" dt="2024-05-21T10:24:27.712" v="642" actId="20577"/>
          <ac:spMkLst>
            <pc:docMk/>
            <pc:sldMk cId="2962742704" sldId="389"/>
            <ac:spMk id="6" creationId="{C25A1893-24ED-B717-74E5-359822A3C935}"/>
          </ac:spMkLst>
        </pc:spChg>
      </pc:sldChg>
      <pc:sldChg chg="modSp mod">
        <pc:chgData name="Giacomo Martirano" userId="b92a8f1ab7e66d55" providerId="LiveId" clId="{CBB015BB-8636-4F54-9A9D-79CC2D35D2ED}" dt="2024-05-21T10:02:56.190" v="35" actId="20577"/>
        <pc:sldMkLst>
          <pc:docMk/>
          <pc:sldMk cId="865511740" sldId="398"/>
        </pc:sldMkLst>
        <pc:spChg chg="mod">
          <ac:chgData name="Giacomo Martirano" userId="b92a8f1ab7e66d55" providerId="LiveId" clId="{CBB015BB-8636-4F54-9A9D-79CC2D35D2ED}" dt="2024-05-21T10:02:56.190" v="35" actId="20577"/>
          <ac:spMkLst>
            <pc:docMk/>
            <pc:sldMk cId="865511740" sldId="398"/>
            <ac:spMk id="2" creationId="{864B1BBA-9204-9453-6475-21270596B8F3}"/>
          </ac:spMkLst>
        </pc:spChg>
      </pc:sldChg>
      <pc:sldChg chg="addSp delSp modSp mod">
        <pc:chgData name="Giacomo Martirano" userId="b92a8f1ab7e66d55" providerId="LiveId" clId="{CBB015BB-8636-4F54-9A9D-79CC2D35D2ED}" dt="2024-05-21T10:49:35.387" v="1703" actId="688"/>
        <pc:sldMkLst>
          <pc:docMk/>
          <pc:sldMk cId="2212590788" sldId="402"/>
        </pc:sldMkLst>
        <pc:spChg chg="del mod">
          <ac:chgData name="Giacomo Martirano" userId="b92a8f1ab7e66d55" providerId="LiveId" clId="{CBB015BB-8636-4F54-9A9D-79CC2D35D2ED}" dt="2024-05-21T10:06:53.277" v="136" actId="478"/>
          <ac:spMkLst>
            <pc:docMk/>
            <pc:sldMk cId="2212590788" sldId="402"/>
            <ac:spMk id="2" creationId="{369CE656-669F-F611-4D7F-592AE0FCCAFC}"/>
          </ac:spMkLst>
        </pc:spChg>
        <pc:spChg chg="mod">
          <ac:chgData name="Giacomo Martirano" userId="b92a8f1ab7e66d55" providerId="LiveId" clId="{CBB015BB-8636-4F54-9A9D-79CC2D35D2ED}" dt="2024-05-21T10:49:03.428" v="1698" actId="20577"/>
          <ac:spMkLst>
            <pc:docMk/>
            <pc:sldMk cId="2212590788" sldId="402"/>
            <ac:spMk id="3" creationId="{222C9F48-A322-C4AB-B62F-FFA33D66ACFB}"/>
          </ac:spMkLst>
        </pc:spChg>
        <pc:spChg chg="add del mod">
          <ac:chgData name="Giacomo Martirano" userId="b92a8f1ab7e66d55" providerId="LiveId" clId="{CBB015BB-8636-4F54-9A9D-79CC2D35D2ED}" dt="2024-05-21T10:06:56.868" v="137" actId="478"/>
          <ac:spMkLst>
            <pc:docMk/>
            <pc:sldMk cId="2212590788" sldId="402"/>
            <ac:spMk id="5" creationId="{30AB7ECD-339E-2C8C-AB4D-4F7D057101E1}"/>
          </ac:spMkLst>
        </pc:spChg>
        <pc:spChg chg="add mod">
          <ac:chgData name="Giacomo Martirano" userId="b92a8f1ab7e66d55" providerId="LiveId" clId="{CBB015BB-8636-4F54-9A9D-79CC2D35D2ED}" dt="2024-05-21T10:06:57.258" v="138"/>
          <ac:spMkLst>
            <pc:docMk/>
            <pc:sldMk cId="2212590788" sldId="402"/>
            <ac:spMk id="6" creationId="{EA2E661C-DBC6-DACD-B6DC-FA16508063B1}"/>
          </ac:spMkLst>
        </pc:spChg>
        <pc:spChg chg="mod">
          <ac:chgData name="Giacomo Martirano" userId="b92a8f1ab7e66d55" providerId="LiveId" clId="{CBB015BB-8636-4F54-9A9D-79CC2D35D2ED}" dt="2024-05-21T10:49:35.387" v="1703" actId="688"/>
          <ac:spMkLst>
            <pc:docMk/>
            <pc:sldMk cId="2212590788" sldId="402"/>
            <ac:spMk id="7" creationId="{1B96F06F-C6A5-7BDB-6745-2E9C35F1BBF0}"/>
          </ac:spMkLst>
        </pc:spChg>
      </pc:sldChg>
      <pc:sldChg chg="modSp mod">
        <pc:chgData name="Giacomo Martirano" userId="b92a8f1ab7e66d55" providerId="LiveId" clId="{CBB015BB-8636-4F54-9A9D-79CC2D35D2ED}" dt="2024-05-21T10:36:35.872" v="1286" actId="20577"/>
        <pc:sldMkLst>
          <pc:docMk/>
          <pc:sldMk cId="3027460522" sldId="404"/>
        </pc:sldMkLst>
        <pc:spChg chg="mod">
          <ac:chgData name="Giacomo Martirano" userId="b92a8f1ab7e66d55" providerId="LiveId" clId="{CBB015BB-8636-4F54-9A9D-79CC2D35D2ED}" dt="2024-05-21T10:36:35.872" v="1286" actId="20577"/>
          <ac:spMkLst>
            <pc:docMk/>
            <pc:sldMk cId="3027460522" sldId="404"/>
            <ac:spMk id="6" creationId="{A962F57B-941C-6AA1-AA5C-322856D63F50}"/>
          </ac:spMkLst>
        </pc:spChg>
        <pc:spChg chg="mod">
          <ac:chgData name="Giacomo Martirano" userId="b92a8f1ab7e66d55" providerId="LiveId" clId="{CBB015BB-8636-4F54-9A9D-79CC2D35D2ED}" dt="2024-05-21T10:03:06.751" v="46" actId="27636"/>
          <ac:spMkLst>
            <pc:docMk/>
            <pc:sldMk cId="3027460522" sldId="404"/>
            <ac:spMk id="9" creationId="{7B8F9466-CA44-BED2-8D98-EA8E42EA5606}"/>
          </ac:spMkLst>
        </pc:spChg>
      </pc:sldChg>
      <pc:sldChg chg="addSp delSp modSp mod">
        <pc:chgData name="Giacomo Martirano" userId="b92a8f1ab7e66d55" providerId="LiveId" clId="{CBB015BB-8636-4F54-9A9D-79CC2D35D2ED}" dt="2024-05-21T10:05:56.658" v="126"/>
        <pc:sldMkLst>
          <pc:docMk/>
          <pc:sldMk cId="152646546" sldId="406"/>
        </pc:sldMkLst>
        <pc:spChg chg="add del mod">
          <ac:chgData name="Giacomo Martirano" userId="b92a8f1ab7e66d55" providerId="LiveId" clId="{CBB015BB-8636-4F54-9A9D-79CC2D35D2ED}" dt="2024-05-21T10:05:56.017" v="125" actId="478"/>
          <ac:spMkLst>
            <pc:docMk/>
            <pc:sldMk cId="152646546" sldId="406"/>
            <ac:spMk id="3" creationId="{9E56A22C-EDFA-C418-6EF2-13A3841D1B31}"/>
          </ac:spMkLst>
        </pc:spChg>
        <pc:spChg chg="add mod">
          <ac:chgData name="Giacomo Martirano" userId="b92a8f1ab7e66d55" providerId="LiveId" clId="{CBB015BB-8636-4F54-9A9D-79CC2D35D2ED}" dt="2024-05-21T10:05:56.658" v="126"/>
          <ac:spMkLst>
            <pc:docMk/>
            <pc:sldMk cId="152646546" sldId="406"/>
            <ac:spMk id="4" creationId="{BE021D47-FDEC-00A0-C91A-609C38A4C034}"/>
          </ac:spMkLst>
        </pc:spChg>
        <pc:spChg chg="mod">
          <ac:chgData name="Giacomo Martirano" userId="b92a8f1ab7e66d55" providerId="LiveId" clId="{CBB015BB-8636-4F54-9A9D-79CC2D35D2ED}" dt="2024-05-21T09:54:07.564" v="12" actId="20577"/>
          <ac:spMkLst>
            <pc:docMk/>
            <pc:sldMk cId="152646546" sldId="406"/>
            <ac:spMk id="6" creationId="{A962F57B-941C-6AA1-AA5C-322856D63F50}"/>
          </ac:spMkLst>
        </pc:spChg>
        <pc:spChg chg="del mod">
          <ac:chgData name="Giacomo Martirano" userId="b92a8f1ab7e66d55" providerId="LiveId" clId="{CBB015BB-8636-4F54-9A9D-79CC2D35D2ED}" dt="2024-05-21T10:05:51.753" v="124" actId="478"/>
          <ac:spMkLst>
            <pc:docMk/>
            <pc:sldMk cId="152646546" sldId="406"/>
            <ac:spMk id="9" creationId="{7B8F9466-CA44-BED2-8D98-EA8E42EA5606}"/>
          </ac:spMkLst>
        </pc:spChg>
      </pc:sldChg>
      <pc:sldChg chg="del">
        <pc:chgData name="Giacomo Martirano" userId="b92a8f1ab7e66d55" providerId="LiveId" clId="{CBB015BB-8636-4F54-9A9D-79CC2D35D2ED}" dt="2024-05-21T09:37:51.554" v="0" actId="47"/>
        <pc:sldMkLst>
          <pc:docMk/>
          <pc:sldMk cId="3520503348" sldId="407"/>
        </pc:sldMkLst>
      </pc:sldChg>
      <pc:sldChg chg="del">
        <pc:chgData name="Giacomo Martirano" userId="b92a8f1ab7e66d55" providerId="LiveId" clId="{CBB015BB-8636-4F54-9A9D-79CC2D35D2ED}" dt="2024-05-21T09:37:52.569" v="1" actId="47"/>
        <pc:sldMkLst>
          <pc:docMk/>
          <pc:sldMk cId="232219492" sldId="408"/>
        </pc:sldMkLst>
      </pc:sldChg>
      <pc:sldChg chg="del">
        <pc:chgData name="Giacomo Martirano" userId="b92a8f1ab7e66d55" providerId="LiveId" clId="{CBB015BB-8636-4F54-9A9D-79CC2D35D2ED}" dt="2024-05-21T09:37:53.871" v="2" actId="47"/>
        <pc:sldMkLst>
          <pc:docMk/>
          <pc:sldMk cId="4121845580" sldId="409"/>
        </pc:sldMkLst>
      </pc:sldChg>
      <pc:sldChg chg="del">
        <pc:chgData name="Giacomo Martirano" userId="b92a8f1ab7e66d55" providerId="LiveId" clId="{CBB015BB-8636-4F54-9A9D-79CC2D35D2ED}" dt="2024-05-21T09:37:55.853" v="3" actId="47"/>
        <pc:sldMkLst>
          <pc:docMk/>
          <pc:sldMk cId="270176128" sldId="410"/>
        </pc:sldMkLst>
      </pc:sldChg>
      <pc:sldChg chg="addSp delSp modSp mod">
        <pc:chgData name="Giacomo Martirano" userId="b92a8f1ab7e66d55" providerId="LiveId" clId="{CBB015BB-8636-4F54-9A9D-79CC2D35D2ED}" dt="2024-05-21T10:38:35.023" v="1419" actId="1037"/>
        <pc:sldMkLst>
          <pc:docMk/>
          <pc:sldMk cId="1301597912" sldId="411"/>
        </pc:sldMkLst>
        <pc:spChg chg="mod">
          <ac:chgData name="Giacomo Martirano" userId="b92a8f1ab7e66d55" providerId="LiveId" clId="{CBB015BB-8636-4F54-9A9D-79CC2D35D2ED}" dt="2024-05-21T10:38:04.346" v="1375" actId="20577"/>
          <ac:spMkLst>
            <pc:docMk/>
            <pc:sldMk cId="1301597912" sldId="411"/>
            <ac:spMk id="6" creationId="{A962F57B-941C-6AA1-AA5C-322856D63F50}"/>
          </ac:spMkLst>
        </pc:spChg>
        <pc:spChg chg="mod">
          <ac:chgData name="Giacomo Martirano" userId="b92a8f1ab7e66d55" providerId="LiveId" clId="{CBB015BB-8636-4F54-9A9D-79CC2D35D2ED}" dt="2024-05-21T10:38:35.023" v="1419" actId="1037"/>
          <ac:spMkLst>
            <pc:docMk/>
            <pc:sldMk cId="1301597912" sldId="411"/>
            <ac:spMk id="7" creationId="{91BA4C5C-3B2D-6F64-8B08-E4474C28445B}"/>
          </ac:spMkLst>
        </pc:spChg>
        <pc:spChg chg="add del mod">
          <ac:chgData name="Giacomo Martirano" userId="b92a8f1ab7e66d55" providerId="LiveId" clId="{CBB015BB-8636-4F54-9A9D-79CC2D35D2ED}" dt="2024-05-21T10:06:28.295" v="133" actId="478"/>
          <ac:spMkLst>
            <pc:docMk/>
            <pc:sldMk cId="1301597912" sldId="411"/>
            <ac:spMk id="8" creationId="{D7126D58-3FAE-D3BB-7636-68D0F59DDAE0}"/>
          </ac:spMkLst>
        </pc:spChg>
        <pc:spChg chg="add del mod">
          <ac:chgData name="Giacomo Martirano" userId="b92a8f1ab7e66d55" providerId="LiveId" clId="{CBB015BB-8636-4F54-9A9D-79CC2D35D2ED}" dt="2024-05-21T10:06:27.674" v="132" actId="478"/>
          <ac:spMkLst>
            <pc:docMk/>
            <pc:sldMk cId="1301597912" sldId="411"/>
            <ac:spMk id="9" creationId="{7B8F9466-CA44-BED2-8D98-EA8E42EA5606}"/>
          </ac:spMkLst>
        </pc:spChg>
        <pc:spChg chg="add del mod">
          <ac:chgData name="Giacomo Martirano" userId="b92a8f1ab7e66d55" providerId="LiveId" clId="{CBB015BB-8636-4F54-9A9D-79CC2D35D2ED}" dt="2024-05-21T10:07:14.184" v="139" actId="478"/>
          <ac:spMkLst>
            <pc:docMk/>
            <pc:sldMk cId="1301597912" sldId="411"/>
            <ac:spMk id="10" creationId="{793EE4D6-18F0-AFA4-23FD-FE3CA27CF053}"/>
          </ac:spMkLst>
        </pc:spChg>
        <pc:spChg chg="add del mod">
          <ac:chgData name="Giacomo Martirano" userId="b92a8f1ab7e66d55" providerId="LiveId" clId="{CBB015BB-8636-4F54-9A9D-79CC2D35D2ED}" dt="2024-05-21T10:07:18.034" v="140" actId="478"/>
          <ac:spMkLst>
            <pc:docMk/>
            <pc:sldMk cId="1301597912" sldId="411"/>
            <ac:spMk id="12" creationId="{D2B6B46B-59B8-D263-F1B7-BD6CFDBB4CB3}"/>
          </ac:spMkLst>
        </pc:spChg>
        <pc:spChg chg="add mod">
          <ac:chgData name="Giacomo Martirano" userId="b92a8f1ab7e66d55" providerId="LiveId" clId="{CBB015BB-8636-4F54-9A9D-79CC2D35D2ED}" dt="2024-05-21T10:07:18.642" v="141"/>
          <ac:spMkLst>
            <pc:docMk/>
            <pc:sldMk cId="1301597912" sldId="411"/>
            <ac:spMk id="13" creationId="{B17A9EE2-11AF-EEE5-D03F-165F2AE0204F}"/>
          </ac:spMkLst>
        </pc:spChg>
        <pc:picChg chg="mod">
          <ac:chgData name="Giacomo Martirano" userId="b92a8f1ab7e66d55" providerId="LiveId" clId="{CBB015BB-8636-4F54-9A9D-79CC2D35D2ED}" dt="2024-05-21T10:03:36.079" v="84" actId="1036"/>
          <ac:picMkLst>
            <pc:docMk/>
            <pc:sldMk cId="1301597912" sldId="411"/>
            <ac:picMk id="3" creationId="{92E58743-9661-BCE2-C408-663E35D60F7B}"/>
          </ac:picMkLst>
        </pc:picChg>
      </pc:sldChg>
      <pc:sldChg chg="addSp delSp modSp add mod">
        <pc:chgData name="Giacomo Martirano" userId="b92a8f1ab7e66d55" providerId="LiveId" clId="{CBB015BB-8636-4F54-9A9D-79CC2D35D2ED}" dt="2024-05-21T10:43:58.403" v="1629" actId="20577"/>
        <pc:sldMkLst>
          <pc:docMk/>
          <pc:sldMk cId="1740323837" sldId="413"/>
        </pc:sldMkLst>
        <pc:spChg chg="del">
          <ac:chgData name="Giacomo Martirano" userId="b92a8f1ab7e66d55" providerId="LiveId" clId="{CBB015BB-8636-4F54-9A9D-79CC2D35D2ED}" dt="2024-05-21T10:07:28.399" v="142" actId="478"/>
          <ac:spMkLst>
            <pc:docMk/>
            <pc:sldMk cId="1740323837" sldId="413"/>
            <ac:spMk id="2" creationId="{369CE656-669F-F611-4D7F-592AE0FCCAFC}"/>
          </ac:spMkLst>
        </pc:spChg>
        <pc:spChg chg="mod">
          <ac:chgData name="Giacomo Martirano" userId="b92a8f1ab7e66d55" providerId="LiveId" clId="{CBB015BB-8636-4F54-9A9D-79CC2D35D2ED}" dt="2024-05-21T10:43:58.403" v="1629" actId="20577"/>
          <ac:spMkLst>
            <pc:docMk/>
            <pc:sldMk cId="1740323837" sldId="413"/>
            <ac:spMk id="3" creationId="{222C9F48-A322-C4AB-B62F-FFA33D66ACFB}"/>
          </ac:spMkLst>
        </pc:spChg>
        <pc:spChg chg="add del mod">
          <ac:chgData name="Giacomo Martirano" userId="b92a8f1ab7e66d55" providerId="LiveId" clId="{CBB015BB-8636-4F54-9A9D-79CC2D35D2ED}" dt="2024-05-21T10:07:31.297" v="143" actId="478"/>
          <ac:spMkLst>
            <pc:docMk/>
            <pc:sldMk cId="1740323837" sldId="413"/>
            <ac:spMk id="5" creationId="{B0C0F493-24B4-73FC-4796-EC2B883136F7}"/>
          </ac:spMkLst>
        </pc:spChg>
        <pc:spChg chg="add mod">
          <ac:chgData name="Giacomo Martirano" userId="b92a8f1ab7e66d55" providerId="LiveId" clId="{CBB015BB-8636-4F54-9A9D-79CC2D35D2ED}" dt="2024-05-21T10:07:31.529" v="144"/>
          <ac:spMkLst>
            <pc:docMk/>
            <pc:sldMk cId="1740323837" sldId="413"/>
            <ac:spMk id="6" creationId="{0873DFB1-0BCD-C04E-1AFD-72B0762FBAC7}"/>
          </ac:spMkLst>
        </pc:spChg>
      </pc:sldChg>
      <pc:sldChg chg="del">
        <pc:chgData name="Giacomo Martirano" userId="b92a8f1ab7e66d55" providerId="LiveId" clId="{CBB015BB-8636-4F54-9A9D-79CC2D35D2ED}" dt="2024-05-21T09:38:02.249" v="6" actId="47"/>
        <pc:sldMkLst>
          <pc:docMk/>
          <pc:sldMk cId="4150472907" sldId="413"/>
        </pc:sldMkLst>
      </pc:sldChg>
      <pc:sldChg chg="del">
        <pc:chgData name="Giacomo Martirano" userId="b92a8f1ab7e66d55" providerId="LiveId" clId="{CBB015BB-8636-4F54-9A9D-79CC2D35D2ED}" dt="2024-05-21T09:37:56.637" v="4" actId="47"/>
        <pc:sldMkLst>
          <pc:docMk/>
          <pc:sldMk cId="1470134364" sldId="414"/>
        </pc:sldMkLst>
      </pc:sldChg>
      <pc:sldChg chg="del">
        <pc:chgData name="Giacomo Martirano" userId="b92a8f1ab7e66d55" providerId="LiveId" clId="{CBB015BB-8636-4F54-9A9D-79CC2D35D2ED}" dt="2024-05-21T09:37:57.850" v="5" actId="47"/>
        <pc:sldMkLst>
          <pc:docMk/>
          <pc:sldMk cId="2353342244" sldId="415"/>
        </pc:sldMkLst>
      </pc:sldChg>
      <pc:sldChg chg="add">
        <pc:chgData name="Giacomo Martirano" userId="b92a8f1ab7e66d55" providerId="LiveId" clId="{CBB015BB-8636-4F54-9A9D-79CC2D35D2ED}" dt="2024-05-21T10:16:06.473" v="442" actId="2890"/>
        <pc:sldMkLst>
          <pc:docMk/>
          <pc:sldMk cId="3519439871" sldId="415"/>
        </pc:sldMkLst>
      </pc:sldChg>
    </pc:docChg>
  </pc:docChgLst>
  <pc:docChgLst>
    <pc:chgData name="Fabio Vinci" userId="2a8124e690d2756c" providerId="LiveId" clId="{F37276D9-6FC2-4109-A1B7-2A576235473A}"/>
    <pc:docChg chg="undo custSel addSld modSld sldOrd">
      <pc:chgData name="Fabio Vinci" userId="2a8124e690d2756c" providerId="LiveId" clId="{F37276D9-6FC2-4109-A1B7-2A576235473A}" dt="2024-05-21T09:19:04.725" v="423" actId="1076"/>
      <pc:docMkLst>
        <pc:docMk/>
      </pc:docMkLst>
      <pc:sldChg chg="addSp modSp add mod ord">
        <pc:chgData name="Fabio Vinci" userId="2a8124e690d2756c" providerId="LiveId" clId="{F37276D9-6FC2-4109-A1B7-2A576235473A}" dt="2024-05-20T15:10:04.155" v="99" actId="1076"/>
        <pc:sldMkLst>
          <pc:docMk/>
          <pc:sldMk cId="3520503348" sldId="407"/>
        </pc:sldMkLst>
        <pc:spChg chg="mod">
          <ac:chgData name="Fabio Vinci" userId="2a8124e690d2756c" providerId="LiveId" clId="{F37276D9-6FC2-4109-A1B7-2A576235473A}" dt="2024-05-20T14:53:22.337" v="25" actId="20577"/>
          <ac:spMkLst>
            <pc:docMk/>
            <pc:sldMk cId="3520503348" sldId="407"/>
            <ac:spMk id="2" creationId="{369CE656-669F-F611-4D7F-592AE0FCCAFC}"/>
          </ac:spMkLst>
        </pc:spChg>
        <pc:spChg chg="mod">
          <ac:chgData name="Fabio Vinci" userId="2a8124e690d2756c" providerId="LiveId" clId="{F37276D9-6FC2-4109-A1B7-2A576235473A}" dt="2024-05-20T15:06:14.167" v="78" actId="20577"/>
          <ac:spMkLst>
            <pc:docMk/>
            <pc:sldMk cId="3520503348" sldId="407"/>
            <ac:spMk id="3" creationId="{222C9F48-A322-C4AB-B62F-FFA33D66ACFB}"/>
          </ac:spMkLst>
        </pc:spChg>
        <pc:picChg chg="add mod">
          <ac:chgData name="Fabio Vinci" userId="2a8124e690d2756c" providerId="LiveId" clId="{F37276D9-6FC2-4109-A1B7-2A576235473A}" dt="2024-05-20T15:06:36.691" v="82" actId="1440"/>
          <ac:picMkLst>
            <pc:docMk/>
            <pc:sldMk cId="3520503348" sldId="407"/>
            <ac:picMk id="5" creationId="{B6FB10ED-E78F-CBB4-132A-0B431723570E}"/>
          </ac:picMkLst>
        </pc:picChg>
        <pc:picChg chg="add mod">
          <ac:chgData name="Fabio Vinci" userId="2a8124e690d2756c" providerId="LiveId" clId="{F37276D9-6FC2-4109-A1B7-2A576235473A}" dt="2024-05-20T15:07:26.827" v="93" actId="1076"/>
          <ac:picMkLst>
            <pc:docMk/>
            <pc:sldMk cId="3520503348" sldId="407"/>
            <ac:picMk id="7" creationId="{3C068EAE-D038-2295-C0B0-96E81E8E0A0E}"/>
          </ac:picMkLst>
        </pc:picChg>
        <pc:picChg chg="add mod">
          <ac:chgData name="Fabio Vinci" userId="2a8124e690d2756c" providerId="LiveId" clId="{F37276D9-6FC2-4109-A1B7-2A576235473A}" dt="2024-05-20T15:10:04.155" v="99" actId="1076"/>
          <ac:picMkLst>
            <pc:docMk/>
            <pc:sldMk cId="3520503348" sldId="407"/>
            <ac:picMk id="9" creationId="{8929AEFA-8E19-EF7F-5DED-3358F3EAC747}"/>
          </ac:picMkLst>
        </pc:picChg>
      </pc:sldChg>
      <pc:sldChg chg="addSp delSp modSp add mod modAnim">
        <pc:chgData name="Fabio Vinci" userId="2a8124e690d2756c" providerId="LiveId" clId="{F37276D9-6FC2-4109-A1B7-2A576235473A}" dt="2024-05-20T15:23:02.349" v="269"/>
        <pc:sldMkLst>
          <pc:docMk/>
          <pc:sldMk cId="232219492" sldId="408"/>
        </pc:sldMkLst>
        <pc:spChg chg="mod">
          <ac:chgData name="Fabio Vinci" userId="2a8124e690d2756c" providerId="LiveId" clId="{F37276D9-6FC2-4109-A1B7-2A576235473A}" dt="2024-05-20T15:13:58.899" v="157" actId="14100"/>
          <ac:spMkLst>
            <pc:docMk/>
            <pc:sldMk cId="232219492" sldId="408"/>
            <ac:spMk id="3" creationId="{222C9F48-A322-C4AB-B62F-FFA33D66ACFB}"/>
          </ac:spMkLst>
        </pc:spChg>
        <pc:spChg chg="add mod">
          <ac:chgData name="Fabio Vinci" userId="2a8124e690d2756c" providerId="LiveId" clId="{F37276D9-6FC2-4109-A1B7-2A576235473A}" dt="2024-05-20T15:13:37.352" v="152" actId="113"/>
          <ac:spMkLst>
            <pc:docMk/>
            <pc:sldMk cId="232219492" sldId="408"/>
            <ac:spMk id="8" creationId="{3BFD9DF8-BFB8-BF4C-7A58-46771ACA6A28}"/>
          </ac:spMkLst>
        </pc:spChg>
        <pc:picChg chg="del">
          <ac:chgData name="Fabio Vinci" userId="2a8124e690d2756c" providerId="LiveId" clId="{F37276D9-6FC2-4109-A1B7-2A576235473A}" dt="2024-05-20T15:10:16.460" v="101" actId="478"/>
          <ac:picMkLst>
            <pc:docMk/>
            <pc:sldMk cId="232219492" sldId="408"/>
            <ac:picMk id="5" creationId="{B6FB10ED-E78F-CBB4-132A-0B431723570E}"/>
          </ac:picMkLst>
        </pc:picChg>
        <pc:picChg chg="add mod">
          <ac:chgData name="Fabio Vinci" userId="2a8124e690d2756c" providerId="LiveId" clId="{F37276D9-6FC2-4109-A1B7-2A576235473A}" dt="2024-05-20T15:11:02.971" v="111" actId="1076"/>
          <ac:picMkLst>
            <pc:docMk/>
            <pc:sldMk cId="232219492" sldId="408"/>
            <ac:picMk id="6" creationId="{7CA8CBEC-B1BC-25B6-900E-D2358EDD70FC}"/>
          </ac:picMkLst>
        </pc:picChg>
        <pc:picChg chg="del">
          <ac:chgData name="Fabio Vinci" userId="2a8124e690d2756c" providerId="LiveId" clId="{F37276D9-6FC2-4109-A1B7-2A576235473A}" dt="2024-05-20T15:10:17.676" v="103" actId="478"/>
          <ac:picMkLst>
            <pc:docMk/>
            <pc:sldMk cId="232219492" sldId="408"/>
            <ac:picMk id="7" creationId="{3C068EAE-D038-2295-C0B0-96E81E8E0A0E}"/>
          </ac:picMkLst>
        </pc:picChg>
        <pc:picChg chg="del">
          <ac:chgData name="Fabio Vinci" userId="2a8124e690d2756c" providerId="LiveId" clId="{F37276D9-6FC2-4109-A1B7-2A576235473A}" dt="2024-05-20T15:10:17.150" v="102" actId="478"/>
          <ac:picMkLst>
            <pc:docMk/>
            <pc:sldMk cId="232219492" sldId="408"/>
            <ac:picMk id="9" creationId="{8929AEFA-8E19-EF7F-5DED-3358F3EAC747}"/>
          </ac:picMkLst>
        </pc:picChg>
      </pc:sldChg>
      <pc:sldChg chg="addSp delSp modSp add mod modTransition modAnim">
        <pc:chgData name="Fabio Vinci" userId="2a8124e690d2756c" providerId="LiveId" clId="{F37276D9-6FC2-4109-A1B7-2A576235473A}" dt="2024-05-20T15:22:26.244" v="268" actId="14100"/>
        <pc:sldMkLst>
          <pc:docMk/>
          <pc:sldMk cId="4121845580" sldId="409"/>
        </pc:sldMkLst>
        <pc:spChg chg="mod">
          <ac:chgData name="Fabio Vinci" userId="2a8124e690d2756c" providerId="LiveId" clId="{F37276D9-6FC2-4109-A1B7-2A576235473A}" dt="2024-05-20T15:20:35.250" v="236" actId="14100"/>
          <ac:spMkLst>
            <pc:docMk/>
            <pc:sldMk cId="4121845580" sldId="409"/>
            <ac:spMk id="3" creationId="{222C9F48-A322-C4AB-B62F-FFA33D66ACFB}"/>
          </ac:spMkLst>
        </pc:spChg>
        <pc:spChg chg="del">
          <ac:chgData name="Fabio Vinci" userId="2a8124e690d2756c" providerId="LiveId" clId="{F37276D9-6FC2-4109-A1B7-2A576235473A}" dt="2024-05-20T15:16:55.234" v="160" actId="478"/>
          <ac:spMkLst>
            <pc:docMk/>
            <pc:sldMk cId="4121845580" sldId="409"/>
            <ac:spMk id="8" creationId="{3BFD9DF8-BFB8-BF4C-7A58-46771ACA6A28}"/>
          </ac:spMkLst>
        </pc:spChg>
        <pc:spChg chg="add mod">
          <ac:chgData name="Fabio Vinci" userId="2a8124e690d2756c" providerId="LiveId" clId="{F37276D9-6FC2-4109-A1B7-2A576235473A}" dt="2024-05-20T15:22:26.244" v="268" actId="14100"/>
          <ac:spMkLst>
            <pc:docMk/>
            <pc:sldMk cId="4121845580" sldId="409"/>
            <ac:spMk id="9" creationId="{FA1AC837-1ADE-C561-356E-1CF8DB452BA9}"/>
          </ac:spMkLst>
        </pc:spChg>
        <pc:picChg chg="add mod">
          <ac:chgData name="Fabio Vinci" userId="2a8124e690d2756c" providerId="LiveId" clId="{F37276D9-6FC2-4109-A1B7-2A576235473A}" dt="2024-05-20T15:20:40.425" v="239" actId="1076"/>
          <ac:picMkLst>
            <pc:docMk/>
            <pc:sldMk cId="4121845580" sldId="409"/>
            <ac:picMk id="5" creationId="{59B84A7A-EF72-9672-9DBC-3C7D93C5A0D9}"/>
          </ac:picMkLst>
        </pc:picChg>
        <pc:picChg chg="del">
          <ac:chgData name="Fabio Vinci" userId="2a8124e690d2756c" providerId="LiveId" clId="{F37276D9-6FC2-4109-A1B7-2A576235473A}" dt="2024-05-20T15:14:21.389" v="159" actId="478"/>
          <ac:picMkLst>
            <pc:docMk/>
            <pc:sldMk cId="4121845580" sldId="409"/>
            <ac:picMk id="6" creationId="{7CA8CBEC-B1BC-25B6-900E-D2358EDD70FC}"/>
          </ac:picMkLst>
        </pc:picChg>
      </pc:sldChg>
      <pc:sldChg chg="addSp delSp modSp add mod delAnim">
        <pc:chgData name="Fabio Vinci" userId="2a8124e690d2756c" providerId="LiveId" clId="{F37276D9-6FC2-4109-A1B7-2A576235473A}" dt="2024-05-21T09:13:55.020" v="312" actId="1440"/>
        <pc:sldMkLst>
          <pc:docMk/>
          <pc:sldMk cId="270176128" sldId="410"/>
        </pc:sldMkLst>
        <pc:spChg chg="mod">
          <ac:chgData name="Fabio Vinci" userId="2a8124e690d2756c" providerId="LiveId" clId="{F37276D9-6FC2-4109-A1B7-2A576235473A}" dt="2024-05-21T09:12:36.658" v="297" actId="20577"/>
          <ac:spMkLst>
            <pc:docMk/>
            <pc:sldMk cId="270176128" sldId="410"/>
            <ac:spMk id="3" creationId="{222C9F48-A322-C4AB-B62F-FFA33D66ACFB}"/>
          </ac:spMkLst>
        </pc:spChg>
        <pc:spChg chg="add mod">
          <ac:chgData name="Fabio Vinci" userId="2a8124e690d2756c" providerId="LiveId" clId="{F37276D9-6FC2-4109-A1B7-2A576235473A}" dt="2024-05-21T09:13:40.322" v="309" actId="1076"/>
          <ac:spMkLst>
            <pc:docMk/>
            <pc:sldMk cId="270176128" sldId="410"/>
            <ac:spMk id="7" creationId="{32150041-56D4-033E-C548-3A63B1B0FFA1}"/>
          </ac:spMkLst>
        </pc:spChg>
        <pc:spChg chg="del">
          <ac:chgData name="Fabio Vinci" userId="2a8124e690d2756c" providerId="LiveId" clId="{F37276D9-6FC2-4109-A1B7-2A576235473A}" dt="2024-05-20T15:21:29.999" v="249" actId="478"/>
          <ac:spMkLst>
            <pc:docMk/>
            <pc:sldMk cId="270176128" sldId="410"/>
            <ac:spMk id="9" creationId="{FA1AC837-1ADE-C561-356E-1CF8DB452BA9}"/>
          </ac:spMkLst>
        </pc:spChg>
        <pc:picChg chg="add mod">
          <ac:chgData name="Fabio Vinci" userId="2a8124e690d2756c" providerId="LiveId" clId="{F37276D9-6FC2-4109-A1B7-2A576235473A}" dt="2024-05-21T09:13:14.623" v="302" actId="1076"/>
          <ac:picMkLst>
            <pc:docMk/>
            <pc:sldMk cId="270176128" sldId="410"/>
            <ac:picMk id="5" creationId="{3AD6E6E8-A14A-9CB4-0C4B-37D4CDE32E2F}"/>
          </ac:picMkLst>
        </pc:picChg>
        <pc:picChg chg="del">
          <ac:chgData name="Fabio Vinci" userId="2a8124e690d2756c" providerId="LiveId" clId="{F37276D9-6FC2-4109-A1B7-2A576235473A}" dt="2024-05-20T15:21:19.372" v="248" actId="478"/>
          <ac:picMkLst>
            <pc:docMk/>
            <pc:sldMk cId="270176128" sldId="410"/>
            <ac:picMk id="5" creationId="{59B84A7A-EF72-9672-9DBC-3C7D93C5A0D9}"/>
          </ac:picMkLst>
        </pc:picChg>
        <pc:picChg chg="add mod">
          <ac:chgData name="Fabio Vinci" userId="2a8124e690d2756c" providerId="LiveId" clId="{F37276D9-6FC2-4109-A1B7-2A576235473A}" dt="2024-05-21T09:13:55.020" v="312" actId="1440"/>
          <ac:picMkLst>
            <pc:docMk/>
            <pc:sldMk cId="270176128" sldId="410"/>
            <ac:picMk id="9" creationId="{DD7F31EB-B2CA-099C-30F9-FBFE2C017630}"/>
          </ac:picMkLst>
        </pc:picChg>
      </pc:sldChg>
      <pc:sldChg chg="addSp delSp modSp add mod">
        <pc:chgData name="Fabio Vinci" userId="2a8124e690d2756c" providerId="LiveId" clId="{F37276D9-6FC2-4109-A1B7-2A576235473A}" dt="2024-05-21T09:15:14.446" v="341" actId="20577"/>
        <pc:sldMkLst>
          <pc:docMk/>
          <pc:sldMk cId="1470134364" sldId="414"/>
        </pc:sldMkLst>
        <pc:spChg chg="mod">
          <ac:chgData name="Fabio Vinci" userId="2a8124e690d2756c" providerId="LiveId" clId="{F37276D9-6FC2-4109-A1B7-2A576235473A}" dt="2024-05-21T09:15:14.446" v="341" actId="20577"/>
          <ac:spMkLst>
            <pc:docMk/>
            <pc:sldMk cId="1470134364" sldId="414"/>
            <ac:spMk id="3" creationId="{222C9F48-A322-C4AB-B62F-FFA33D66ACFB}"/>
          </ac:spMkLst>
        </pc:spChg>
        <pc:spChg chg="mod">
          <ac:chgData name="Fabio Vinci" userId="2a8124e690d2756c" providerId="LiveId" clId="{F37276D9-6FC2-4109-A1B7-2A576235473A}" dt="2024-05-21T09:14:59.729" v="321" actId="20577"/>
          <ac:spMkLst>
            <pc:docMk/>
            <pc:sldMk cId="1470134364" sldId="414"/>
            <ac:spMk id="7" creationId="{32150041-56D4-033E-C548-3A63B1B0FFA1}"/>
          </ac:spMkLst>
        </pc:spChg>
        <pc:picChg chg="del">
          <ac:chgData name="Fabio Vinci" userId="2a8124e690d2756c" providerId="LiveId" clId="{F37276D9-6FC2-4109-A1B7-2A576235473A}" dt="2024-05-21T09:14:09.608" v="314" actId="478"/>
          <ac:picMkLst>
            <pc:docMk/>
            <pc:sldMk cId="1470134364" sldId="414"/>
            <ac:picMk id="5" creationId="{3AD6E6E8-A14A-9CB4-0C4B-37D4CDE32E2F}"/>
          </ac:picMkLst>
        </pc:picChg>
        <pc:picChg chg="add mod">
          <ac:chgData name="Fabio Vinci" userId="2a8124e690d2756c" providerId="LiveId" clId="{F37276D9-6FC2-4109-A1B7-2A576235473A}" dt="2024-05-21T09:15:04.374" v="322" actId="1440"/>
          <ac:picMkLst>
            <pc:docMk/>
            <pc:sldMk cId="1470134364" sldId="414"/>
            <ac:picMk id="6" creationId="{1663E92B-C556-DBC4-8CCF-81F72B8B50A4}"/>
          </ac:picMkLst>
        </pc:picChg>
        <pc:picChg chg="del">
          <ac:chgData name="Fabio Vinci" userId="2a8124e690d2756c" providerId="LiveId" clId="{F37276D9-6FC2-4109-A1B7-2A576235473A}" dt="2024-05-21T09:14:10.388" v="315" actId="478"/>
          <ac:picMkLst>
            <pc:docMk/>
            <pc:sldMk cId="1470134364" sldId="414"/>
            <ac:picMk id="9" creationId="{DD7F31EB-B2CA-099C-30F9-FBFE2C017630}"/>
          </ac:picMkLst>
        </pc:picChg>
      </pc:sldChg>
      <pc:sldChg chg="addSp delSp modSp add mod">
        <pc:chgData name="Fabio Vinci" userId="2a8124e690d2756c" providerId="LiveId" clId="{F37276D9-6FC2-4109-A1B7-2A576235473A}" dt="2024-05-21T09:19:04.725" v="423" actId="1076"/>
        <pc:sldMkLst>
          <pc:docMk/>
          <pc:sldMk cId="2353342244" sldId="415"/>
        </pc:sldMkLst>
        <pc:spChg chg="mod">
          <ac:chgData name="Fabio Vinci" userId="2a8124e690d2756c" providerId="LiveId" clId="{F37276D9-6FC2-4109-A1B7-2A576235473A}" dt="2024-05-21T09:18:09.767" v="418" actId="20577"/>
          <ac:spMkLst>
            <pc:docMk/>
            <pc:sldMk cId="2353342244" sldId="415"/>
            <ac:spMk id="3" creationId="{222C9F48-A322-C4AB-B62F-FFA33D66ACFB}"/>
          </ac:spMkLst>
        </pc:spChg>
        <pc:picChg chg="add del mod">
          <ac:chgData name="Fabio Vinci" userId="2a8124e690d2756c" providerId="LiveId" clId="{F37276D9-6FC2-4109-A1B7-2A576235473A}" dt="2024-05-21T09:18:53.432" v="419" actId="478"/>
          <ac:picMkLst>
            <pc:docMk/>
            <pc:sldMk cId="2353342244" sldId="415"/>
            <ac:picMk id="5" creationId="{0FB1A5DB-B187-4F24-AB56-2D4A05680B20}"/>
          </ac:picMkLst>
        </pc:picChg>
        <pc:picChg chg="del">
          <ac:chgData name="Fabio Vinci" userId="2a8124e690d2756c" providerId="LiveId" clId="{F37276D9-6FC2-4109-A1B7-2A576235473A}" dt="2024-05-21T09:17:01.230" v="343" actId="478"/>
          <ac:picMkLst>
            <pc:docMk/>
            <pc:sldMk cId="2353342244" sldId="415"/>
            <ac:picMk id="6" creationId="{1663E92B-C556-DBC4-8CCF-81F72B8B50A4}"/>
          </ac:picMkLst>
        </pc:picChg>
        <pc:picChg chg="add mod">
          <ac:chgData name="Fabio Vinci" userId="2a8124e690d2756c" providerId="LiveId" clId="{F37276D9-6FC2-4109-A1B7-2A576235473A}" dt="2024-05-21T09:19:04.725" v="423" actId="1076"/>
          <ac:picMkLst>
            <pc:docMk/>
            <pc:sldMk cId="2353342244" sldId="415"/>
            <ac:picMk id="9" creationId="{9E7D12E4-F249-0783-AD96-695509F0C23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AE63C-985F-4311-857D-5DBD26F2DA07}" type="datetimeFigureOut">
              <a:rPr lang="en-GB" smtClean="0"/>
              <a:t>21/05/2024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4F69A-DE71-4A68-A6B4-7BD0D97EAA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86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A707E4-2867-4BE8-B8AC-623EF03FB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9064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A707E4-2867-4BE8-B8AC-623EF03FB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780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A707E4-2867-4BE8-B8AC-623EF03FB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752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A707E4-2867-4BE8-B8AC-623EF03FB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189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36F6-D172-473D-B510-E6E8F08C1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062" y="3180899"/>
            <a:ext cx="10937875" cy="1902180"/>
          </a:xfrm>
        </p:spPr>
        <p:txBody>
          <a:bodyPr anchor="b"/>
          <a:lstStyle>
            <a:lvl1pPr algn="ctr">
              <a:defRPr sz="3400" baseline="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70F64B-4295-4BBC-8C0C-DFBB9E6DE8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7062" y="5166486"/>
            <a:ext cx="10937875" cy="471592"/>
          </a:xfrm>
        </p:spPr>
        <p:txBody>
          <a:bodyPr/>
          <a:lstStyle>
            <a:lvl1pPr marL="0" indent="0" algn="ctr">
              <a:buNone/>
              <a:defRPr sz="2200" b="1" cap="all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0D96BD0-71E0-B2BD-4806-7840B6CD2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24" y="5841759"/>
            <a:ext cx="10937875" cy="447383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0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8" descr="Diagram&#10;&#10;Description automatically generated">
            <a:extLst>
              <a:ext uri="{FF2B5EF4-FFF2-40B4-BE49-F238E27FC236}">
                <a16:creationId xmlns:a16="http://schemas.microsoft.com/office/drawing/2014/main" id="{EADE6FC0-0ABD-0061-6711-69C7E7EC25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15" y="120357"/>
            <a:ext cx="4410287" cy="327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28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E361-FF86-44EE-8F82-F2E66D610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8C3C8-EBAE-4A49-A251-649238F29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2" y="1838627"/>
            <a:ext cx="5342400" cy="4351338"/>
          </a:xfrm>
        </p:spPr>
        <p:txBody>
          <a:bodyPr/>
          <a:lstStyle>
            <a:lvl1pPr marL="252000" indent="-252000">
              <a:buFontTx/>
              <a:buBlip>
                <a:blip r:embed="rId2"/>
              </a:buBlip>
              <a:defRPr/>
            </a:lvl1pPr>
            <a:lvl2pPr marL="720000" indent="-252000">
              <a:buFontTx/>
              <a:buBlip>
                <a:blip r:embed="rId2"/>
              </a:buBlip>
              <a:defRPr/>
            </a:lvl2pPr>
            <a:lvl3pPr marL="1188000" indent="-252000">
              <a:buFontTx/>
              <a:buBlip>
                <a:blip r:embed="rId2"/>
              </a:buBlip>
              <a:defRPr/>
            </a:lvl3pPr>
            <a:lvl4pPr marL="1584000" indent="-252000">
              <a:buFontTx/>
              <a:buBlip>
                <a:blip r:embed="rId2"/>
              </a:buBlip>
              <a:defRPr/>
            </a:lvl4pPr>
            <a:lvl5pPr marL="1944000" indent="-2520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arallelogram 8">
            <a:extLst>
              <a:ext uri="{FF2B5EF4-FFF2-40B4-BE49-F238E27FC236}">
                <a16:creationId xmlns:a16="http://schemas.microsoft.com/office/drawing/2014/main" id="{7408BBE0-0863-0CD0-233F-2EAA055675EC}"/>
              </a:ext>
            </a:extLst>
          </p:cNvPr>
          <p:cNvSpPr/>
          <p:nvPr userDrawn="1"/>
        </p:nvSpPr>
        <p:spPr>
          <a:xfrm>
            <a:off x="0" y="0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  <p:sp>
        <p:nvSpPr>
          <p:cNvPr id="5" name="Parallelogram 8">
            <a:extLst>
              <a:ext uri="{FF2B5EF4-FFF2-40B4-BE49-F238E27FC236}">
                <a16:creationId xmlns:a16="http://schemas.microsoft.com/office/drawing/2014/main" id="{5DA9E2D7-0881-00C6-68D3-C0C0A9C35739}"/>
              </a:ext>
            </a:extLst>
          </p:cNvPr>
          <p:cNvSpPr/>
          <p:nvPr userDrawn="1"/>
        </p:nvSpPr>
        <p:spPr>
          <a:xfrm rot="10800000">
            <a:off x="9990311" y="6513567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40A52E-DCEA-CFE7-FCB4-5F99DFEF09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1010" y="1838627"/>
            <a:ext cx="5342400" cy="4351338"/>
          </a:xfrm>
        </p:spPr>
        <p:txBody>
          <a:bodyPr/>
          <a:lstStyle>
            <a:lvl1pPr marL="252000" indent="-252000">
              <a:buFontTx/>
              <a:buBlip>
                <a:blip r:embed="rId2"/>
              </a:buBlip>
              <a:defRPr/>
            </a:lvl1pPr>
            <a:lvl2pPr marL="720000" indent="-252000">
              <a:buFontTx/>
              <a:buBlip>
                <a:blip r:embed="rId2"/>
              </a:buBlip>
              <a:defRPr/>
            </a:lvl2pPr>
            <a:lvl3pPr marL="1188000" indent="-252000">
              <a:buFontTx/>
              <a:buBlip>
                <a:blip r:embed="rId2"/>
              </a:buBlip>
              <a:defRPr/>
            </a:lvl3pPr>
            <a:lvl4pPr marL="1584000" indent="-252000">
              <a:buFontTx/>
              <a:buBlip>
                <a:blip r:embed="rId2"/>
              </a:buBlip>
              <a:defRPr/>
            </a:lvl4pPr>
            <a:lvl5pPr marL="1944000" indent="-2520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63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E361-FF86-44EE-8F82-F2E66D610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4" name="Parallelogram 8">
            <a:extLst>
              <a:ext uri="{FF2B5EF4-FFF2-40B4-BE49-F238E27FC236}">
                <a16:creationId xmlns:a16="http://schemas.microsoft.com/office/drawing/2014/main" id="{7408BBE0-0863-0CD0-233F-2EAA055675EC}"/>
              </a:ext>
            </a:extLst>
          </p:cNvPr>
          <p:cNvSpPr/>
          <p:nvPr userDrawn="1"/>
        </p:nvSpPr>
        <p:spPr>
          <a:xfrm>
            <a:off x="0" y="0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  <p:sp>
        <p:nvSpPr>
          <p:cNvPr id="5" name="Parallelogram 8">
            <a:extLst>
              <a:ext uri="{FF2B5EF4-FFF2-40B4-BE49-F238E27FC236}">
                <a16:creationId xmlns:a16="http://schemas.microsoft.com/office/drawing/2014/main" id="{5DA9E2D7-0881-00C6-68D3-C0C0A9C35739}"/>
              </a:ext>
            </a:extLst>
          </p:cNvPr>
          <p:cNvSpPr/>
          <p:nvPr userDrawn="1"/>
        </p:nvSpPr>
        <p:spPr>
          <a:xfrm rot="10800000">
            <a:off x="9990311" y="6513567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51326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E361-FF86-44EE-8F82-F2E66D610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4" name="Parallelogram 8">
            <a:extLst>
              <a:ext uri="{FF2B5EF4-FFF2-40B4-BE49-F238E27FC236}">
                <a16:creationId xmlns:a16="http://schemas.microsoft.com/office/drawing/2014/main" id="{7408BBE0-0863-0CD0-233F-2EAA055675EC}"/>
              </a:ext>
            </a:extLst>
          </p:cNvPr>
          <p:cNvSpPr/>
          <p:nvPr userDrawn="1"/>
        </p:nvSpPr>
        <p:spPr>
          <a:xfrm>
            <a:off x="0" y="0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  <p:sp>
        <p:nvSpPr>
          <p:cNvPr id="5" name="Parallelogram 8">
            <a:extLst>
              <a:ext uri="{FF2B5EF4-FFF2-40B4-BE49-F238E27FC236}">
                <a16:creationId xmlns:a16="http://schemas.microsoft.com/office/drawing/2014/main" id="{5DA9E2D7-0881-00C6-68D3-C0C0A9C35739}"/>
              </a:ext>
            </a:extLst>
          </p:cNvPr>
          <p:cNvSpPr/>
          <p:nvPr userDrawn="1"/>
        </p:nvSpPr>
        <p:spPr>
          <a:xfrm rot="10800000">
            <a:off x="9990311" y="6513567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7122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Logo's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8">
            <a:extLst>
              <a:ext uri="{FF2B5EF4-FFF2-40B4-BE49-F238E27FC236}">
                <a16:creationId xmlns:a16="http://schemas.microsoft.com/office/drawing/2014/main" id="{7408BBE0-0863-0CD0-233F-2EAA055675EC}"/>
              </a:ext>
            </a:extLst>
          </p:cNvPr>
          <p:cNvSpPr/>
          <p:nvPr userDrawn="1"/>
        </p:nvSpPr>
        <p:spPr>
          <a:xfrm>
            <a:off x="0" y="0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  <p:sp>
        <p:nvSpPr>
          <p:cNvPr id="5" name="Parallelogram 8">
            <a:extLst>
              <a:ext uri="{FF2B5EF4-FFF2-40B4-BE49-F238E27FC236}">
                <a16:creationId xmlns:a16="http://schemas.microsoft.com/office/drawing/2014/main" id="{5DA9E2D7-0881-00C6-68D3-C0C0A9C35739}"/>
              </a:ext>
            </a:extLst>
          </p:cNvPr>
          <p:cNvSpPr/>
          <p:nvPr userDrawn="1"/>
        </p:nvSpPr>
        <p:spPr>
          <a:xfrm rot="10800000">
            <a:off x="9990311" y="6513567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  <p:pic>
        <p:nvPicPr>
          <p:cNvPr id="3" name="Picture 5" descr="Logo&#10;&#10;Description automatically generated">
            <a:extLst>
              <a:ext uri="{FF2B5EF4-FFF2-40B4-BE49-F238E27FC236}">
                <a16:creationId xmlns:a16="http://schemas.microsoft.com/office/drawing/2014/main" id="{B70F3648-CEEE-3BC3-6E7A-117BDD30E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002" y="1545359"/>
            <a:ext cx="2113288" cy="776432"/>
          </a:xfrm>
          <a:prstGeom prst="rect">
            <a:avLst/>
          </a:prstGeom>
        </p:spPr>
      </p:pic>
      <p:pic>
        <p:nvPicPr>
          <p:cNvPr id="6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89AAFFBD-4EE3-CE83-98DC-1335BDBBE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43" y="4354954"/>
            <a:ext cx="1631220" cy="417846"/>
          </a:xfrm>
          <a:prstGeom prst="rect">
            <a:avLst/>
          </a:prstGeom>
        </p:spPr>
      </p:pic>
      <p:pic>
        <p:nvPicPr>
          <p:cNvPr id="7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86B881-40B9-4F20-0848-D589B08C3D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158" y="4097433"/>
            <a:ext cx="2071628" cy="776432"/>
          </a:xfrm>
          <a:prstGeom prst="rect">
            <a:avLst/>
          </a:prstGeom>
        </p:spPr>
      </p:pic>
      <p:pic>
        <p:nvPicPr>
          <p:cNvPr id="8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9FD86DD9-3701-9E36-0A96-0CE457B334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701" y="3871919"/>
            <a:ext cx="2619072" cy="1127257"/>
          </a:xfrm>
          <a:prstGeom prst="rect">
            <a:avLst/>
          </a:prstGeom>
        </p:spPr>
      </p:pic>
      <p:pic>
        <p:nvPicPr>
          <p:cNvPr id="9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C5FCA7F2-1575-DB9F-F958-5F0FF4F0676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06" y="1573863"/>
            <a:ext cx="3381978" cy="818136"/>
          </a:xfrm>
          <a:prstGeom prst="rect">
            <a:avLst/>
          </a:prstGeom>
        </p:spPr>
      </p:pic>
      <p:pic>
        <p:nvPicPr>
          <p:cNvPr id="10" name="Picture 11" descr="Logo&#10;&#10;Description automatically generated">
            <a:extLst>
              <a:ext uri="{FF2B5EF4-FFF2-40B4-BE49-F238E27FC236}">
                <a16:creationId xmlns:a16="http://schemas.microsoft.com/office/drawing/2014/main" id="{6049A7C9-5FF8-931F-7586-32A0FC8F907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68" y="2727433"/>
            <a:ext cx="2823867" cy="964086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3485479E-7479-594A-8C4F-F75202D66C11}"/>
              </a:ext>
            </a:extLst>
          </p:cNvPr>
          <p:cNvSpPr txBox="1"/>
          <p:nvPr userDrawn="1"/>
        </p:nvSpPr>
        <p:spPr>
          <a:xfrm>
            <a:off x="2346866" y="5965785"/>
            <a:ext cx="6520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project has received funding from the European Union’s horizon 2020 research</a:t>
            </a:r>
            <a:b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innovation </a:t>
            </a:r>
            <a:r>
              <a:rPr lang="en-US" sz="12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programme</a:t>
            </a:r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under grant agreement no 101059238</a:t>
            </a:r>
            <a:endParaRPr lang="en-GB" sz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106ADB1-2361-E0D5-4E76-907AE9AF8E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68" y="5935008"/>
            <a:ext cx="827086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ep 12">
            <a:extLst>
              <a:ext uri="{FF2B5EF4-FFF2-40B4-BE49-F238E27FC236}">
                <a16:creationId xmlns:a16="http://schemas.microsoft.com/office/drawing/2014/main" id="{DEBFC8CA-EA4C-9E54-D067-A481EC67F527}"/>
              </a:ext>
            </a:extLst>
          </p:cNvPr>
          <p:cNvGrpSpPr/>
          <p:nvPr userDrawn="1"/>
        </p:nvGrpSpPr>
        <p:grpSpPr>
          <a:xfrm>
            <a:off x="5864044" y="2994996"/>
            <a:ext cx="3064882" cy="589988"/>
            <a:chOff x="716900" y="9340403"/>
            <a:chExt cx="2449066" cy="471444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5090F75-0461-1181-5AD6-458A21BBA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301" y="9385302"/>
              <a:ext cx="183136" cy="119530"/>
            </a:xfrm>
            <a:custGeom>
              <a:avLst/>
              <a:gdLst>
                <a:gd name="T0" fmla="*/ 2310 w 2310"/>
                <a:gd name="T1" fmla="*/ 0 h 1505"/>
                <a:gd name="T2" fmla="*/ 1762 w 2310"/>
                <a:gd name="T3" fmla="*/ 1505 h 1505"/>
                <a:gd name="T4" fmla="*/ 1545 w 2310"/>
                <a:gd name="T5" fmla="*/ 1505 h 1505"/>
                <a:gd name="T6" fmla="*/ 1154 w 2310"/>
                <a:gd name="T7" fmla="*/ 437 h 1505"/>
                <a:gd name="T8" fmla="*/ 763 w 2310"/>
                <a:gd name="T9" fmla="*/ 1505 h 1505"/>
                <a:gd name="T10" fmla="*/ 548 w 2310"/>
                <a:gd name="T11" fmla="*/ 1505 h 1505"/>
                <a:gd name="T12" fmla="*/ 0 w 2310"/>
                <a:gd name="T13" fmla="*/ 0 h 1505"/>
                <a:gd name="T14" fmla="*/ 293 w 2310"/>
                <a:gd name="T15" fmla="*/ 0 h 1505"/>
                <a:gd name="T16" fmla="*/ 656 w 2310"/>
                <a:gd name="T17" fmla="*/ 993 h 1505"/>
                <a:gd name="T18" fmla="*/ 1020 w 2310"/>
                <a:gd name="T19" fmla="*/ 0 h 1505"/>
                <a:gd name="T20" fmla="*/ 1290 w 2310"/>
                <a:gd name="T21" fmla="*/ 0 h 1505"/>
                <a:gd name="T22" fmla="*/ 1653 w 2310"/>
                <a:gd name="T23" fmla="*/ 993 h 1505"/>
                <a:gd name="T24" fmla="*/ 2017 w 2310"/>
                <a:gd name="T25" fmla="*/ 0 h 1505"/>
                <a:gd name="T26" fmla="*/ 2310 w 2310"/>
                <a:gd name="T27" fmla="*/ 0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10" h="1505">
                  <a:moveTo>
                    <a:pt x="2310" y="0"/>
                  </a:moveTo>
                  <a:cubicBezTo>
                    <a:pt x="1762" y="1505"/>
                    <a:pt x="1762" y="1505"/>
                    <a:pt x="1762" y="1505"/>
                  </a:cubicBezTo>
                  <a:cubicBezTo>
                    <a:pt x="1545" y="1505"/>
                    <a:pt x="1545" y="1505"/>
                    <a:pt x="1545" y="1505"/>
                  </a:cubicBezTo>
                  <a:cubicBezTo>
                    <a:pt x="1154" y="437"/>
                    <a:pt x="1154" y="437"/>
                    <a:pt x="1154" y="437"/>
                  </a:cubicBezTo>
                  <a:cubicBezTo>
                    <a:pt x="1026" y="788"/>
                    <a:pt x="888" y="1156"/>
                    <a:pt x="763" y="1505"/>
                  </a:cubicBezTo>
                  <a:cubicBezTo>
                    <a:pt x="548" y="1505"/>
                    <a:pt x="548" y="1505"/>
                    <a:pt x="548" y="150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656" y="993"/>
                    <a:pt x="656" y="993"/>
                    <a:pt x="656" y="993"/>
                  </a:cubicBezTo>
                  <a:cubicBezTo>
                    <a:pt x="1020" y="0"/>
                    <a:pt x="1020" y="0"/>
                    <a:pt x="1020" y="0"/>
                  </a:cubicBezTo>
                  <a:cubicBezTo>
                    <a:pt x="1290" y="0"/>
                    <a:pt x="1290" y="0"/>
                    <a:pt x="1290" y="0"/>
                  </a:cubicBezTo>
                  <a:cubicBezTo>
                    <a:pt x="1653" y="993"/>
                    <a:pt x="1653" y="993"/>
                    <a:pt x="1653" y="993"/>
                  </a:cubicBezTo>
                  <a:cubicBezTo>
                    <a:pt x="2017" y="0"/>
                    <a:pt x="2017" y="0"/>
                    <a:pt x="2017" y="0"/>
                  </a:cubicBezTo>
                  <a:lnTo>
                    <a:pt x="2310" y="0"/>
                  </a:lnTo>
                  <a:close/>
                </a:path>
              </a:pathLst>
            </a:custGeom>
            <a:solidFill>
              <a:srgbClr val="005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FA5DF16-A54A-2A12-44B2-C2A17CC35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5882" y="9385302"/>
              <a:ext cx="119069" cy="119530"/>
            </a:xfrm>
            <a:custGeom>
              <a:avLst/>
              <a:gdLst>
                <a:gd name="T0" fmla="*/ 1504 w 1504"/>
                <a:gd name="T1" fmla="*/ 408 h 1505"/>
                <a:gd name="T2" fmla="*/ 1226 w 1504"/>
                <a:gd name="T3" fmla="*/ 408 h 1505"/>
                <a:gd name="T4" fmla="*/ 1226 w 1504"/>
                <a:gd name="T5" fmla="*/ 291 h 1505"/>
                <a:gd name="T6" fmla="*/ 1212 w 1504"/>
                <a:gd name="T7" fmla="*/ 276 h 1505"/>
                <a:gd name="T8" fmla="*/ 290 w 1504"/>
                <a:gd name="T9" fmla="*/ 276 h 1505"/>
                <a:gd name="T10" fmla="*/ 275 w 1504"/>
                <a:gd name="T11" fmla="*/ 291 h 1505"/>
                <a:gd name="T12" fmla="*/ 275 w 1504"/>
                <a:gd name="T13" fmla="*/ 1215 h 1505"/>
                <a:gd name="T14" fmla="*/ 290 w 1504"/>
                <a:gd name="T15" fmla="*/ 1229 h 1505"/>
                <a:gd name="T16" fmla="*/ 1212 w 1504"/>
                <a:gd name="T17" fmla="*/ 1229 h 1505"/>
                <a:gd name="T18" fmla="*/ 1226 w 1504"/>
                <a:gd name="T19" fmla="*/ 1215 h 1505"/>
                <a:gd name="T20" fmla="*/ 1226 w 1504"/>
                <a:gd name="T21" fmla="*/ 931 h 1505"/>
                <a:gd name="T22" fmla="*/ 886 w 1504"/>
                <a:gd name="T23" fmla="*/ 931 h 1505"/>
                <a:gd name="T24" fmla="*/ 886 w 1504"/>
                <a:gd name="T25" fmla="*/ 655 h 1505"/>
                <a:gd name="T26" fmla="*/ 1504 w 1504"/>
                <a:gd name="T27" fmla="*/ 655 h 1505"/>
                <a:gd name="T28" fmla="*/ 1504 w 1504"/>
                <a:gd name="T29" fmla="*/ 1215 h 1505"/>
                <a:gd name="T30" fmla="*/ 1212 w 1504"/>
                <a:gd name="T31" fmla="*/ 1505 h 1505"/>
                <a:gd name="T32" fmla="*/ 290 w 1504"/>
                <a:gd name="T33" fmla="*/ 1505 h 1505"/>
                <a:gd name="T34" fmla="*/ 0 w 1504"/>
                <a:gd name="T35" fmla="*/ 1215 h 1505"/>
                <a:gd name="T36" fmla="*/ 0 w 1504"/>
                <a:gd name="T37" fmla="*/ 291 h 1505"/>
                <a:gd name="T38" fmla="*/ 290 w 1504"/>
                <a:gd name="T39" fmla="*/ 0 h 1505"/>
                <a:gd name="T40" fmla="*/ 1212 w 1504"/>
                <a:gd name="T41" fmla="*/ 0 h 1505"/>
                <a:gd name="T42" fmla="*/ 1504 w 1504"/>
                <a:gd name="T43" fmla="*/ 291 h 1505"/>
                <a:gd name="T44" fmla="*/ 1504 w 1504"/>
                <a:gd name="T45" fmla="*/ 408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04" h="1505">
                  <a:moveTo>
                    <a:pt x="1504" y="408"/>
                  </a:moveTo>
                  <a:cubicBezTo>
                    <a:pt x="1226" y="408"/>
                    <a:pt x="1226" y="408"/>
                    <a:pt x="1226" y="408"/>
                  </a:cubicBezTo>
                  <a:cubicBezTo>
                    <a:pt x="1226" y="291"/>
                    <a:pt x="1226" y="291"/>
                    <a:pt x="1226" y="291"/>
                  </a:cubicBezTo>
                  <a:cubicBezTo>
                    <a:pt x="1226" y="282"/>
                    <a:pt x="1220" y="276"/>
                    <a:pt x="1212" y="276"/>
                  </a:cubicBezTo>
                  <a:cubicBezTo>
                    <a:pt x="290" y="276"/>
                    <a:pt x="290" y="276"/>
                    <a:pt x="290" y="276"/>
                  </a:cubicBezTo>
                  <a:cubicBezTo>
                    <a:pt x="282" y="276"/>
                    <a:pt x="275" y="282"/>
                    <a:pt x="275" y="291"/>
                  </a:cubicBezTo>
                  <a:cubicBezTo>
                    <a:pt x="275" y="1215"/>
                    <a:pt x="275" y="1215"/>
                    <a:pt x="275" y="1215"/>
                  </a:cubicBezTo>
                  <a:cubicBezTo>
                    <a:pt x="275" y="1223"/>
                    <a:pt x="282" y="1229"/>
                    <a:pt x="290" y="1229"/>
                  </a:cubicBezTo>
                  <a:cubicBezTo>
                    <a:pt x="1212" y="1229"/>
                    <a:pt x="1212" y="1229"/>
                    <a:pt x="1212" y="1229"/>
                  </a:cubicBezTo>
                  <a:cubicBezTo>
                    <a:pt x="1220" y="1229"/>
                    <a:pt x="1226" y="1223"/>
                    <a:pt x="1226" y="1215"/>
                  </a:cubicBezTo>
                  <a:cubicBezTo>
                    <a:pt x="1226" y="931"/>
                    <a:pt x="1226" y="931"/>
                    <a:pt x="1226" y="931"/>
                  </a:cubicBezTo>
                  <a:cubicBezTo>
                    <a:pt x="886" y="931"/>
                    <a:pt x="886" y="931"/>
                    <a:pt x="886" y="931"/>
                  </a:cubicBezTo>
                  <a:cubicBezTo>
                    <a:pt x="886" y="655"/>
                    <a:pt x="886" y="655"/>
                    <a:pt x="886" y="655"/>
                  </a:cubicBezTo>
                  <a:cubicBezTo>
                    <a:pt x="1504" y="655"/>
                    <a:pt x="1504" y="655"/>
                    <a:pt x="1504" y="655"/>
                  </a:cubicBezTo>
                  <a:cubicBezTo>
                    <a:pt x="1504" y="1215"/>
                    <a:pt x="1504" y="1215"/>
                    <a:pt x="1504" y="1215"/>
                  </a:cubicBezTo>
                  <a:cubicBezTo>
                    <a:pt x="1504" y="1376"/>
                    <a:pt x="1373" y="1505"/>
                    <a:pt x="1212" y="1505"/>
                  </a:cubicBezTo>
                  <a:cubicBezTo>
                    <a:pt x="290" y="1505"/>
                    <a:pt x="290" y="1505"/>
                    <a:pt x="290" y="1505"/>
                  </a:cubicBezTo>
                  <a:cubicBezTo>
                    <a:pt x="129" y="1505"/>
                    <a:pt x="0" y="1376"/>
                    <a:pt x="0" y="1215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130"/>
                    <a:pt x="129" y="0"/>
                    <a:pt x="290" y="0"/>
                  </a:cubicBezTo>
                  <a:cubicBezTo>
                    <a:pt x="1212" y="0"/>
                    <a:pt x="1212" y="0"/>
                    <a:pt x="1212" y="0"/>
                  </a:cubicBezTo>
                  <a:cubicBezTo>
                    <a:pt x="1373" y="0"/>
                    <a:pt x="1504" y="130"/>
                    <a:pt x="1504" y="291"/>
                  </a:cubicBezTo>
                  <a:lnTo>
                    <a:pt x="1504" y="408"/>
                  </a:lnTo>
                  <a:close/>
                </a:path>
              </a:pathLst>
            </a:custGeom>
            <a:solidFill>
              <a:srgbClr val="005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55A68EE4-A6A1-2612-AC44-4CFEFEC96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5062" y="9385302"/>
              <a:ext cx="109398" cy="119530"/>
            </a:xfrm>
            <a:custGeom>
              <a:avLst/>
              <a:gdLst>
                <a:gd name="T0" fmla="*/ 181 w 181"/>
                <a:gd name="T1" fmla="*/ 36 h 197"/>
                <a:gd name="T2" fmla="*/ 36 w 181"/>
                <a:gd name="T3" fmla="*/ 36 h 197"/>
                <a:gd name="T4" fmla="*/ 36 w 181"/>
                <a:gd name="T5" fmla="*/ 80 h 197"/>
                <a:gd name="T6" fmla="*/ 153 w 181"/>
                <a:gd name="T7" fmla="*/ 80 h 197"/>
                <a:gd name="T8" fmla="*/ 153 w 181"/>
                <a:gd name="T9" fmla="*/ 116 h 197"/>
                <a:gd name="T10" fmla="*/ 36 w 181"/>
                <a:gd name="T11" fmla="*/ 116 h 197"/>
                <a:gd name="T12" fmla="*/ 36 w 181"/>
                <a:gd name="T13" fmla="*/ 161 h 197"/>
                <a:gd name="T14" fmla="*/ 181 w 181"/>
                <a:gd name="T15" fmla="*/ 161 h 197"/>
                <a:gd name="T16" fmla="*/ 181 w 181"/>
                <a:gd name="T17" fmla="*/ 197 h 197"/>
                <a:gd name="T18" fmla="*/ 0 w 181"/>
                <a:gd name="T19" fmla="*/ 197 h 197"/>
                <a:gd name="T20" fmla="*/ 0 w 181"/>
                <a:gd name="T21" fmla="*/ 0 h 197"/>
                <a:gd name="T22" fmla="*/ 181 w 181"/>
                <a:gd name="T23" fmla="*/ 0 h 197"/>
                <a:gd name="T24" fmla="*/ 181 w 181"/>
                <a:gd name="T25" fmla="*/ 3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1" h="197">
                  <a:moveTo>
                    <a:pt x="181" y="36"/>
                  </a:moveTo>
                  <a:lnTo>
                    <a:pt x="36" y="36"/>
                  </a:lnTo>
                  <a:lnTo>
                    <a:pt x="36" y="80"/>
                  </a:lnTo>
                  <a:lnTo>
                    <a:pt x="153" y="80"/>
                  </a:lnTo>
                  <a:lnTo>
                    <a:pt x="153" y="116"/>
                  </a:lnTo>
                  <a:lnTo>
                    <a:pt x="36" y="116"/>
                  </a:lnTo>
                  <a:lnTo>
                    <a:pt x="36" y="161"/>
                  </a:lnTo>
                  <a:lnTo>
                    <a:pt x="181" y="161"/>
                  </a:lnTo>
                  <a:lnTo>
                    <a:pt x="181" y="197"/>
                  </a:lnTo>
                  <a:lnTo>
                    <a:pt x="0" y="197"/>
                  </a:lnTo>
                  <a:lnTo>
                    <a:pt x="0" y="0"/>
                  </a:lnTo>
                  <a:lnTo>
                    <a:pt x="181" y="0"/>
                  </a:lnTo>
                  <a:lnTo>
                    <a:pt x="181" y="36"/>
                  </a:lnTo>
                  <a:close/>
                </a:path>
              </a:pathLst>
            </a:custGeom>
            <a:solidFill>
              <a:srgbClr val="005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EC4E2F5-6CDE-EB10-1D1D-C18F0471D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341" y="9385302"/>
              <a:ext cx="119069" cy="119530"/>
            </a:xfrm>
            <a:custGeom>
              <a:avLst/>
              <a:gdLst>
                <a:gd name="T0" fmla="*/ 160 w 197"/>
                <a:gd name="T1" fmla="*/ 0 h 197"/>
                <a:gd name="T2" fmla="*/ 197 w 197"/>
                <a:gd name="T3" fmla="*/ 0 h 197"/>
                <a:gd name="T4" fmla="*/ 197 w 197"/>
                <a:gd name="T5" fmla="*/ 197 h 197"/>
                <a:gd name="T6" fmla="*/ 157 w 197"/>
                <a:gd name="T7" fmla="*/ 197 h 197"/>
                <a:gd name="T8" fmla="*/ 36 w 197"/>
                <a:gd name="T9" fmla="*/ 52 h 197"/>
                <a:gd name="T10" fmla="*/ 36 w 197"/>
                <a:gd name="T11" fmla="*/ 197 h 197"/>
                <a:gd name="T12" fmla="*/ 0 w 197"/>
                <a:gd name="T13" fmla="*/ 197 h 197"/>
                <a:gd name="T14" fmla="*/ 0 w 197"/>
                <a:gd name="T15" fmla="*/ 0 h 197"/>
                <a:gd name="T16" fmla="*/ 39 w 197"/>
                <a:gd name="T17" fmla="*/ 0 h 197"/>
                <a:gd name="T18" fmla="*/ 160 w 197"/>
                <a:gd name="T19" fmla="*/ 144 h 197"/>
                <a:gd name="T20" fmla="*/ 160 w 197"/>
                <a:gd name="T21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97">
                  <a:moveTo>
                    <a:pt x="160" y="0"/>
                  </a:moveTo>
                  <a:lnTo>
                    <a:pt x="197" y="0"/>
                  </a:lnTo>
                  <a:lnTo>
                    <a:pt x="197" y="197"/>
                  </a:lnTo>
                  <a:lnTo>
                    <a:pt x="157" y="197"/>
                  </a:lnTo>
                  <a:lnTo>
                    <a:pt x="36" y="52"/>
                  </a:lnTo>
                  <a:lnTo>
                    <a:pt x="36" y="197"/>
                  </a:lnTo>
                  <a:lnTo>
                    <a:pt x="0" y="197"/>
                  </a:lnTo>
                  <a:lnTo>
                    <a:pt x="0" y="0"/>
                  </a:lnTo>
                  <a:lnTo>
                    <a:pt x="39" y="0"/>
                  </a:lnTo>
                  <a:lnTo>
                    <a:pt x="160" y="144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05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20B64A3A-4A0A-BC96-7FAF-CF899DFF5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3476" y="9385302"/>
              <a:ext cx="21759" cy="119530"/>
            </a:xfrm>
            <a:prstGeom prst="rect">
              <a:avLst/>
            </a:prstGeom>
            <a:solidFill>
              <a:srgbClr val="005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ACE33C5-C98B-DCAC-F198-68FD1D208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2929" y="9385302"/>
              <a:ext cx="119069" cy="119530"/>
            </a:xfrm>
            <a:custGeom>
              <a:avLst/>
              <a:gdLst>
                <a:gd name="T0" fmla="*/ 160 w 197"/>
                <a:gd name="T1" fmla="*/ 0 h 197"/>
                <a:gd name="T2" fmla="*/ 197 w 197"/>
                <a:gd name="T3" fmla="*/ 0 h 197"/>
                <a:gd name="T4" fmla="*/ 197 w 197"/>
                <a:gd name="T5" fmla="*/ 197 h 197"/>
                <a:gd name="T6" fmla="*/ 157 w 197"/>
                <a:gd name="T7" fmla="*/ 197 h 197"/>
                <a:gd name="T8" fmla="*/ 36 w 197"/>
                <a:gd name="T9" fmla="*/ 52 h 197"/>
                <a:gd name="T10" fmla="*/ 36 w 197"/>
                <a:gd name="T11" fmla="*/ 197 h 197"/>
                <a:gd name="T12" fmla="*/ 0 w 197"/>
                <a:gd name="T13" fmla="*/ 197 h 197"/>
                <a:gd name="T14" fmla="*/ 0 w 197"/>
                <a:gd name="T15" fmla="*/ 0 h 197"/>
                <a:gd name="T16" fmla="*/ 39 w 197"/>
                <a:gd name="T17" fmla="*/ 0 h 197"/>
                <a:gd name="T18" fmla="*/ 160 w 197"/>
                <a:gd name="T19" fmla="*/ 144 h 197"/>
                <a:gd name="T20" fmla="*/ 160 w 197"/>
                <a:gd name="T21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97">
                  <a:moveTo>
                    <a:pt x="160" y="0"/>
                  </a:moveTo>
                  <a:lnTo>
                    <a:pt x="197" y="0"/>
                  </a:lnTo>
                  <a:lnTo>
                    <a:pt x="197" y="197"/>
                  </a:lnTo>
                  <a:lnTo>
                    <a:pt x="157" y="197"/>
                  </a:lnTo>
                  <a:lnTo>
                    <a:pt x="36" y="52"/>
                  </a:lnTo>
                  <a:lnTo>
                    <a:pt x="36" y="197"/>
                  </a:lnTo>
                  <a:lnTo>
                    <a:pt x="0" y="197"/>
                  </a:lnTo>
                  <a:lnTo>
                    <a:pt x="0" y="0"/>
                  </a:lnTo>
                  <a:lnTo>
                    <a:pt x="39" y="0"/>
                  </a:lnTo>
                  <a:lnTo>
                    <a:pt x="160" y="144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05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841E1F57-CC7D-4999-1B03-79B4BA37E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669" y="9385302"/>
              <a:ext cx="119069" cy="119530"/>
            </a:xfrm>
            <a:custGeom>
              <a:avLst/>
              <a:gdLst>
                <a:gd name="T0" fmla="*/ 1505 w 1505"/>
                <a:gd name="T1" fmla="*/ 408 h 1505"/>
                <a:gd name="T2" fmla="*/ 1227 w 1505"/>
                <a:gd name="T3" fmla="*/ 408 h 1505"/>
                <a:gd name="T4" fmla="*/ 1227 w 1505"/>
                <a:gd name="T5" fmla="*/ 291 h 1505"/>
                <a:gd name="T6" fmla="*/ 1212 w 1505"/>
                <a:gd name="T7" fmla="*/ 276 h 1505"/>
                <a:gd name="T8" fmla="*/ 290 w 1505"/>
                <a:gd name="T9" fmla="*/ 276 h 1505"/>
                <a:gd name="T10" fmla="*/ 276 w 1505"/>
                <a:gd name="T11" fmla="*/ 291 h 1505"/>
                <a:gd name="T12" fmla="*/ 276 w 1505"/>
                <a:gd name="T13" fmla="*/ 1215 h 1505"/>
                <a:gd name="T14" fmla="*/ 290 w 1505"/>
                <a:gd name="T15" fmla="*/ 1229 h 1505"/>
                <a:gd name="T16" fmla="*/ 1212 w 1505"/>
                <a:gd name="T17" fmla="*/ 1229 h 1505"/>
                <a:gd name="T18" fmla="*/ 1227 w 1505"/>
                <a:gd name="T19" fmla="*/ 1215 h 1505"/>
                <a:gd name="T20" fmla="*/ 1227 w 1505"/>
                <a:gd name="T21" fmla="*/ 931 h 1505"/>
                <a:gd name="T22" fmla="*/ 886 w 1505"/>
                <a:gd name="T23" fmla="*/ 931 h 1505"/>
                <a:gd name="T24" fmla="*/ 886 w 1505"/>
                <a:gd name="T25" fmla="*/ 655 h 1505"/>
                <a:gd name="T26" fmla="*/ 1505 w 1505"/>
                <a:gd name="T27" fmla="*/ 655 h 1505"/>
                <a:gd name="T28" fmla="*/ 1505 w 1505"/>
                <a:gd name="T29" fmla="*/ 1215 h 1505"/>
                <a:gd name="T30" fmla="*/ 1212 w 1505"/>
                <a:gd name="T31" fmla="*/ 1505 h 1505"/>
                <a:gd name="T32" fmla="*/ 290 w 1505"/>
                <a:gd name="T33" fmla="*/ 1505 h 1505"/>
                <a:gd name="T34" fmla="*/ 0 w 1505"/>
                <a:gd name="T35" fmla="*/ 1215 h 1505"/>
                <a:gd name="T36" fmla="*/ 0 w 1505"/>
                <a:gd name="T37" fmla="*/ 291 h 1505"/>
                <a:gd name="T38" fmla="*/ 290 w 1505"/>
                <a:gd name="T39" fmla="*/ 0 h 1505"/>
                <a:gd name="T40" fmla="*/ 1212 w 1505"/>
                <a:gd name="T41" fmla="*/ 0 h 1505"/>
                <a:gd name="T42" fmla="*/ 1505 w 1505"/>
                <a:gd name="T43" fmla="*/ 291 h 1505"/>
                <a:gd name="T44" fmla="*/ 1505 w 1505"/>
                <a:gd name="T45" fmla="*/ 408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05" h="1505">
                  <a:moveTo>
                    <a:pt x="1505" y="408"/>
                  </a:moveTo>
                  <a:cubicBezTo>
                    <a:pt x="1227" y="408"/>
                    <a:pt x="1227" y="408"/>
                    <a:pt x="1227" y="408"/>
                  </a:cubicBezTo>
                  <a:cubicBezTo>
                    <a:pt x="1227" y="291"/>
                    <a:pt x="1227" y="291"/>
                    <a:pt x="1227" y="291"/>
                  </a:cubicBezTo>
                  <a:cubicBezTo>
                    <a:pt x="1227" y="282"/>
                    <a:pt x="1221" y="276"/>
                    <a:pt x="1212" y="276"/>
                  </a:cubicBezTo>
                  <a:cubicBezTo>
                    <a:pt x="290" y="276"/>
                    <a:pt x="290" y="276"/>
                    <a:pt x="290" y="276"/>
                  </a:cubicBezTo>
                  <a:cubicBezTo>
                    <a:pt x="282" y="276"/>
                    <a:pt x="276" y="282"/>
                    <a:pt x="276" y="291"/>
                  </a:cubicBezTo>
                  <a:cubicBezTo>
                    <a:pt x="276" y="1215"/>
                    <a:pt x="276" y="1215"/>
                    <a:pt x="276" y="1215"/>
                  </a:cubicBezTo>
                  <a:cubicBezTo>
                    <a:pt x="276" y="1223"/>
                    <a:pt x="282" y="1229"/>
                    <a:pt x="290" y="1229"/>
                  </a:cubicBezTo>
                  <a:cubicBezTo>
                    <a:pt x="1212" y="1229"/>
                    <a:pt x="1212" y="1229"/>
                    <a:pt x="1212" y="1229"/>
                  </a:cubicBezTo>
                  <a:cubicBezTo>
                    <a:pt x="1221" y="1229"/>
                    <a:pt x="1227" y="1223"/>
                    <a:pt x="1227" y="1215"/>
                  </a:cubicBezTo>
                  <a:cubicBezTo>
                    <a:pt x="1227" y="931"/>
                    <a:pt x="1227" y="931"/>
                    <a:pt x="1227" y="931"/>
                  </a:cubicBezTo>
                  <a:cubicBezTo>
                    <a:pt x="886" y="931"/>
                    <a:pt x="886" y="931"/>
                    <a:pt x="886" y="931"/>
                  </a:cubicBezTo>
                  <a:cubicBezTo>
                    <a:pt x="886" y="655"/>
                    <a:pt x="886" y="655"/>
                    <a:pt x="886" y="655"/>
                  </a:cubicBezTo>
                  <a:cubicBezTo>
                    <a:pt x="1505" y="655"/>
                    <a:pt x="1505" y="655"/>
                    <a:pt x="1505" y="655"/>
                  </a:cubicBezTo>
                  <a:cubicBezTo>
                    <a:pt x="1505" y="1215"/>
                    <a:pt x="1505" y="1215"/>
                    <a:pt x="1505" y="1215"/>
                  </a:cubicBezTo>
                  <a:cubicBezTo>
                    <a:pt x="1505" y="1376"/>
                    <a:pt x="1373" y="1505"/>
                    <a:pt x="1212" y="1505"/>
                  </a:cubicBezTo>
                  <a:cubicBezTo>
                    <a:pt x="290" y="1505"/>
                    <a:pt x="290" y="1505"/>
                    <a:pt x="290" y="1505"/>
                  </a:cubicBezTo>
                  <a:cubicBezTo>
                    <a:pt x="130" y="1505"/>
                    <a:pt x="0" y="1376"/>
                    <a:pt x="0" y="1215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130"/>
                    <a:pt x="130" y="0"/>
                    <a:pt x="290" y="0"/>
                  </a:cubicBezTo>
                  <a:cubicBezTo>
                    <a:pt x="1212" y="0"/>
                    <a:pt x="1212" y="0"/>
                    <a:pt x="1212" y="0"/>
                  </a:cubicBezTo>
                  <a:cubicBezTo>
                    <a:pt x="1373" y="0"/>
                    <a:pt x="1505" y="130"/>
                    <a:pt x="1505" y="291"/>
                  </a:cubicBezTo>
                  <a:lnTo>
                    <a:pt x="1505" y="408"/>
                  </a:lnTo>
                  <a:close/>
                </a:path>
              </a:pathLst>
            </a:custGeom>
            <a:solidFill>
              <a:srgbClr val="005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96E23D58-DEAE-BD7C-643C-BD1862FB9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432" y="9385302"/>
              <a:ext cx="109398" cy="119530"/>
            </a:xfrm>
            <a:custGeom>
              <a:avLst/>
              <a:gdLst>
                <a:gd name="T0" fmla="*/ 181 w 181"/>
                <a:gd name="T1" fmla="*/ 36 h 197"/>
                <a:gd name="T2" fmla="*/ 37 w 181"/>
                <a:gd name="T3" fmla="*/ 36 h 197"/>
                <a:gd name="T4" fmla="*/ 37 w 181"/>
                <a:gd name="T5" fmla="*/ 80 h 197"/>
                <a:gd name="T6" fmla="*/ 153 w 181"/>
                <a:gd name="T7" fmla="*/ 80 h 197"/>
                <a:gd name="T8" fmla="*/ 153 w 181"/>
                <a:gd name="T9" fmla="*/ 116 h 197"/>
                <a:gd name="T10" fmla="*/ 37 w 181"/>
                <a:gd name="T11" fmla="*/ 116 h 197"/>
                <a:gd name="T12" fmla="*/ 37 w 181"/>
                <a:gd name="T13" fmla="*/ 161 h 197"/>
                <a:gd name="T14" fmla="*/ 181 w 181"/>
                <a:gd name="T15" fmla="*/ 161 h 197"/>
                <a:gd name="T16" fmla="*/ 181 w 181"/>
                <a:gd name="T17" fmla="*/ 197 h 197"/>
                <a:gd name="T18" fmla="*/ 0 w 181"/>
                <a:gd name="T19" fmla="*/ 197 h 197"/>
                <a:gd name="T20" fmla="*/ 0 w 181"/>
                <a:gd name="T21" fmla="*/ 0 h 197"/>
                <a:gd name="T22" fmla="*/ 181 w 181"/>
                <a:gd name="T23" fmla="*/ 0 h 197"/>
                <a:gd name="T24" fmla="*/ 181 w 181"/>
                <a:gd name="T25" fmla="*/ 3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1" h="197">
                  <a:moveTo>
                    <a:pt x="181" y="36"/>
                  </a:moveTo>
                  <a:lnTo>
                    <a:pt x="37" y="36"/>
                  </a:lnTo>
                  <a:lnTo>
                    <a:pt x="37" y="80"/>
                  </a:lnTo>
                  <a:lnTo>
                    <a:pt x="153" y="80"/>
                  </a:lnTo>
                  <a:lnTo>
                    <a:pt x="153" y="116"/>
                  </a:lnTo>
                  <a:lnTo>
                    <a:pt x="37" y="116"/>
                  </a:lnTo>
                  <a:lnTo>
                    <a:pt x="37" y="161"/>
                  </a:lnTo>
                  <a:lnTo>
                    <a:pt x="181" y="161"/>
                  </a:lnTo>
                  <a:lnTo>
                    <a:pt x="181" y="197"/>
                  </a:lnTo>
                  <a:lnTo>
                    <a:pt x="0" y="197"/>
                  </a:lnTo>
                  <a:lnTo>
                    <a:pt x="0" y="0"/>
                  </a:lnTo>
                  <a:lnTo>
                    <a:pt x="181" y="0"/>
                  </a:lnTo>
                  <a:lnTo>
                    <a:pt x="181" y="36"/>
                  </a:lnTo>
                  <a:close/>
                </a:path>
              </a:pathLst>
            </a:custGeom>
            <a:solidFill>
              <a:srgbClr val="005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FD3975E3-A98F-C129-5C94-4EC388BE8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6897" y="9385302"/>
              <a:ext cx="119069" cy="119530"/>
            </a:xfrm>
            <a:custGeom>
              <a:avLst/>
              <a:gdLst>
                <a:gd name="T0" fmla="*/ 161 w 197"/>
                <a:gd name="T1" fmla="*/ 0 h 197"/>
                <a:gd name="T2" fmla="*/ 197 w 197"/>
                <a:gd name="T3" fmla="*/ 0 h 197"/>
                <a:gd name="T4" fmla="*/ 197 w 197"/>
                <a:gd name="T5" fmla="*/ 197 h 197"/>
                <a:gd name="T6" fmla="*/ 158 w 197"/>
                <a:gd name="T7" fmla="*/ 197 h 197"/>
                <a:gd name="T8" fmla="*/ 36 w 197"/>
                <a:gd name="T9" fmla="*/ 52 h 197"/>
                <a:gd name="T10" fmla="*/ 36 w 197"/>
                <a:gd name="T11" fmla="*/ 197 h 197"/>
                <a:gd name="T12" fmla="*/ 0 w 197"/>
                <a:gd name="T13" fmla="*/ 197 h 197"/>
                <a:gd name="T14" fmla="*/ 0 w 197"/>
                <a:gd name="T15" fmla="*/ 0 h 197"/>
                <a:gd name="T16" fmla="*/ 39 w 197"/>
                <a:gd name="T17" fmla="*/ 0 h 197"/>
                <a:gd name="T18" fmla="*/ 161 w 197"/>
                <a:gd name="T19" fmla="*/ 144 h 197"/>
                <a:gd name="T20" fmla="*/ 161 w 197"/>
                <a:gd name="T21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97">
                  <a:moveTo>
                    <a:pt x="161" y="0"/>
                  </a:moveTo>
                  <a:lnTo>
                    <a:pt x="197" y="0"/>
                  </a:lnTo>
                  <a:lnTo>
                    <a:pt x="197" y="197"/>
                  </a:lnTo>
                  <a:lnTo>
                    <a:pt x="158" y="197"/>
                  </a:lnTo>
                  <a:lnTo>
                    <a:pt x="36" y="52"/>
                  </a:lnTo>
                  <a:lnTo>
                    <a:pt x="36" y="197"/>
                  </a:lnTo>
                  <a:lnTo>
                    <a:pt x="0" y="197"/>
                  </a:lnTo>
                  <a:lnTo>
                    <a:pt x="0" y="0"/>
                  </a:lnTo>
                  <a:lnTo>
                    <a:pt x="39" y="0"/>
                  </a:lnTo>
                  <a:lnTo>
                    <a:pt x="161" y="14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05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813E193A-C6E3-F899-9CDC-22892917D8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8240" y="9385302"/>
              <a:ext cx="151102" cy="119530"/>
            </a:xfrm>
            <a:custGeom>
              <a:avLst/>
              <a:gdLst>
                <a:gd name="T0" fmla="*/ 1471 w 1908"/>
                <a:gd name="T1" fmla="*/ 291 h 1505"/>
                <a:gd name="T2" fmla="*/ 1181 w 1908"/>
                <a:gd name="T3" fmla="*/ 0 h 1505"/>
                <a:gd name="T4" fmla="*/ 727 w 1908"/>
                <a:gd name="T5" fmla="*/ 0 h 1505"/>
                <a:gd name="T6" fmla="*/ 437 w 1908"/>
                <a:gd name="T7" fmla="*/ 291 h 1505"/>
                <a:gd name="T8" fmla="*/ 0 w 1908"/>
                <a:gd name="T9" fmla="*/ 1505 h 1505"/>
                <a:gd name="T10" fmla="*/ 286 w 1908"/>
                <a:gd name="T11" fmla="*/ 1505 h 1505"/>
                <a:gd name="T12" fmla="*/ 468 w 1908"/>
                <a:gd name="T13" fmla="*/ 999 h 1505"/>
                <a:gd name="T14" fmla="*/ 1443 w 1908"/>
                <a:gd name="T15" fmla="*/ 999 h 1505"/>
                <a:gd name="T16" fmla="*/ 1628 w 1908"/>
                <a:gd name="T17" fmla="*/ 1505 h 1505"/>
                <a:gd name="T18" fmla="*/ 1908 w 1908"/>
                <a:gd name="T19" fmla="*/ 1505 h 1505"/>
                <a:gd name="T20" fmla="*/ 1471 w 1908"/>
                <a:gd name="T21" fmla="*/ 291 h 1505"/>
                <a:gd name="T22" fmla="*/ 562 w 1908"/>
                <a:gd name="T23" fmla="*/ 724 h 1505"/>
                <a:gd name="T24" fmla="*/ 712 w 1908"/>
                <a:gd name="T25" fmla="*/ 291 h 1505"/>
                <a:gd name="T26" fmla="*/ 727 w 1908"/>
                <a:gd name="T27" fmla="*/ 276 h 1505"/>
                <a:gd name="T28" fmla="*/ 1184 w 1908"/>
                <a:gd name="T29" fmla="*/ 276 h 1505"/>
                <a:gd name="T30" fmla="*/ 1199 w 1908"/>
                <a:gd name="T31" fmla="*/ 291 h 1505"/>
                <a:gd name="T32" fmla="*/ 1350 w 1908"/>
                <a:gd name="T33" fmla="*/ 724 h 1505"/>
                <a:gd name="T34" fmla="*/ 562 w 1908"/>
                <a:gd name="T35" fmla="*/ 724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8" h="1505">
                  <a:moveTo>
                    <a:pt x="1471" y="291"/>
                  </a:moveTo>
                  <a:cubicBezTo>
                    <a:pt x="1411" y="113"/>
                    <a:pt x="1342" y="0"/>
                    <a:pt x="1181" y="0"/>
                  </a:cubicBezTo>
                  <a:cubicBezTo>
                    <a:pt x="727" y="0"/>
                    <a:pt x="727" y="0"/>
                    <a:pt x="727" y="0"/>
                  </a:cubicBezTo>
                  <a:cubicBezTo>
                    <a:pt x="566" y="0"/>
                    <a:pt x="497" y="113"/>
                    <a:pt x="437" y="291"/>
                  </a:cubicBezTo>
                  <a:cubicBezTo>
                    <a:pt x="0" y="1505"/>
                    <a:pt x="0" y="1505"/>
                    <a:pt x="0" y="1505"/>
                  </a:cubicBezTo>
                  <a:cubicBezTo>
                    <a:pt x="286" y="1505"/>
                    <a:pt x="286" y="1505"/>
                    <a:pt x="286" y="1505"/>
                  </a:cubicBezTo>
                  <a:cubicBezTo>
                    <a:pt x="468" y="999"/>
                    <a:pt x="468" y="999"/>
                    <a:pt x="468" y="999"/>
                  </a:cubicBezTo>
                  <a:cubicBezTo>
                    <a:pt x="1443" y="999"/>
                    <a:pt x="1443" y="999"/>
                    <a:pt x="1443" y="999"/>
                  </a:cubicBezTo>
                  <a:cubicBezTo>
                    <a:pt x="1628" y="1505"/>
                    <a:pt x="1628" y="1505"/>
                    <a:pt x="1628" y="1505"/>
                  </a:cubicBezTo>
                  <a:cubicBezTo>
                    <a:pt x="1908" y="1505"/>
                    <a:pt x="1908" y="1505"/>
                    <a:pt x="1908" y="1505"/>
                  </a:cubicBezTo>
                  <a:lnTo>
                    <a:pt x="1471" y="291"/>
                  </a:lnTo>
                  <a:close/>
                  <a:moveTo>
                    <a:pt x="562" y="724"/>
                  </a:moveTo>
                  <a:cubicBezTo>
                    <a:pt x="712" y="291"/>
                    <a:pt x="712" y="291"/>
                    <a:pt x="712" y="291"/>
                  </a:cubicBezTo>
                  <a:cubicBezTo>
                    <a:pt x="716" y="281"/>
                    <a:pt x="719" y="276"/>
                    <a:pt x="727" y="276"/>
                  </a:cubicBezTo>
                  <a:cubicBezTo>
                    <a:pt x="1184" y="276"/>
                    <a:pt x="1184" y="276"/>
                    <a:pt x="1184" y="276"/>
                  </a:cubicBezTo>
                  <a:cubicBezTo>
                    <a:pt x="1193" y="276"/>
                    <a:pt x="1194" y="280"/>
                    <a:pt x="1199" y="291"/>
                  </a:cubicBezTo>
                  <a:cubicBezTo>
                    <a:pt x="1350" y="724"/>
                    <a:pt x="1350" y="724"/>
                    <a:pt x="1350" y="724"/>
                  </a:cubicBezTo>
                  <a:lnTo>
                    <a:pt x="562" y="724"/>
                  </a:lnTo>
                  <a:close/>
                </a:path>
              </a:pathLst>
            </a:custGeom>
            <a:solidFill>
              <a:srgbClr val="005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749894ED-FBCA-3B2B-A16F-DB69FC04E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763" y="9598878"/>
              <a:ext cx="70716" cy="70990"/>
            </a:xfrm>
            <a:custGeom>
              <a:avLst/>
              <a:gdLst>
                <a:gd name="T0" fmla="*/ 757 w 890"/>
                <a:gd name="T1" fmla="*/ 0 h 890"/>
                <a:gd name="T2" fmla="*/ 890 w 890"/>
                <a:gd name="T3" fmla="*/ 0 h 890"/>
                <a:gd name="T4" fmla="*/ 890 w 890"/>
                <a:gd name="T5" fmla="*/ 729 h 890"/>
                <a:gd name="T6" fmla="*/ 730 w 890"/>
                <a:gd name="T7" fmla="*/ 890 h 890"/>
                <a:gd name="T8" fmla="*/ 161 w 890"/>
                <a:gd name="T9" fmla="*/ 890 h 890"/>
                <a:gd name="T10" fmla="*/ 0 w 890"/>
                <a:gd name="T11" fmla="*/ 729 h 890"/>
                <a:gd name="T12" fmla="*/ 0 w 890"/>
                <a:gd name="T13" fmla="*/ 0 h 890"/>
                <a:gd name="T14" fmla="*/ 133 w 890"/>
                <a:gd name="T15" fmla="*/ 0 h 890"/>
                <a:gd name="T16" fmla="*/ 133 w 890"/>
                <a:gd name="T17" fmla="*/ 729 h 890"/>
                <a:gd name="T18" fmla="*/ 161 w 890"/>
                <a:gd name="T19" fmla="*/ 756 h 890"/>
                <a:gd name="T20" fmla="*/ 730 w 890"/>
                <a:gd name="T21" fmla="*/ 756 h 890"/>
                <a:gd name="T22" fmla="*/ 757 w 890"/>
                <a:gd name="T23" fmla="*/ 729 h 890"/>
                <a:gd name="T24" fmla="*/ 757 w 890"/>
                <a:gd name="T25" fmla="*/ 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0" h="890">
                  <a:moveTo>
                    <a:pt x="757" y="0"/>
                  </a:moveTo>
                  <a:cubicBezTo>
                    <a:pt x="890" y="0"/>
                    <a:pt x="890" y="0"/>
                    <a:pt x="890" y="0"/>
                  </a:cubicBezTo>
                  <a:cubicBezTo>
                    <a:pt x="890" y="729"/>
                    <a:pt x="890" y="729"/>
                    <a:pt x="890" y="729"/>
                  </a:cubicBezTo>
                  <a:cubicBezTo>
                    <a:pt x="890" y="818"/>
                    <a:pt x="819" y="890"/>
                    <a:pt x="730" y="890"/>
                  </a:cubicBezTo>
                  <a:cubicBezTo>
                    <a:pt x="161" y="890"/>
                    <a:pt x="161" y="890"/>
                    <a:pt x="161" y="890"/>
                  </a:cubicBezTo>
                  <a:cubicBezTo>
                    <a:pt x="72" y="890"/>
                    <a:pt x="0" y="818"/>
                    <a:pt x="0" y="7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729"/>
                    <a:pt x="133" y="729"/>
                    <a:pt x="133" y="729"/>
                  </a:cubicBezTo>
                  <a:cubicBezTo>
                    <a:pt x="133" y="744"/>
                    <a:pt x="146" y="756"/>
                    <a:pt x="161" y="756"/>
                  </a:cubicBezTo>
                  <a:cubicBezTo>
                    <a:pt x="730" y="756"/>
                    <a:pt x="730" y="756"/>
                    <a:pt x="730" y="756"/>
                  </a:cubicBezTo>
                  <a:cubicBezTo>
                    <a:pt x="744" y="756"/>
                    <a:pt x="757" y="744"/>
                    <a:pt x="757" y="729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A6AA748-77CA-0DFE-C3AD-16DEF07F5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2468" y="9598878"/>
              <a:ext cx="70111" cy="70990"/>
            </a:xfrm>
            <a:custGeom>
              <a:avLst/>
              <a:gdLst>
                <a:gd name="T0" fmla="*/ 99 w 116"/>
                <a:gd name="T1" fmla="*/ 0 h 117"/>
                <a:gd name="T2" fmla="*/ 116 w 116"/>
                <a:gd name="T3" fmla="*/ 0 h 117"/>
                <a:gd name="T4" fmla="*/ 116 w 116"/>
                <a:gd name="T5" fmla="*/ 117 h 117"/>
                <a:gd name="T6" fmla="*/ 96 w 116"/>
                <a:gd name="T7" fmla="*/ 117 h 117"/>
                <a:gd name="T8" fmla="*/ 17 w 116"/>
                <a:gd name="T9" fmla="*/ 24 h 117"/>
                <a:gd name="T10" fmla="*/ 17 w 116"/>
                <a:gd name="T11" fmla="*/ 117 h 117"/>
                <a:gd name="T12" fmla="*/ 0 w 116"/>
                <a:gd name="T13" fmla="*/ 117 h 117"/>
                <a:gd name="T14" fmla="*/ 0 w 116"/>
                <a:gd name="T15" fmla="*/ 0 h 117"/>
                <a:gd name="T16" fmla="*/ 20 w 116"/>
                <a:gd name="T17" fmla="*/ 0 h 117"/>
                <a:gd name="T18" fmla="*/ 99 w 116"/>
                <a:gd name="T19" fmla="*/ 94 h 117"/>
                <a:gd name="T20" fmla="*/ 99 w 116"/>
                <a:gd name="T2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17">
                  <a:moveTo>
                    <a:pt x="99" y="0"/>
                  </a:moveTo>
                  <a:lnTo>
                    <a:pt x="116" y="0"/>
                  </a:lnTo>
                  <a:lnTo>
                    <a:pt x="116" y="117"/>
                  </a:lnTo>
                  <a:lnTo>
                    <a:pt x="96" y="117"/>
                  </a:lnTo>
                  <a:lnTo>
                    <a:pt x="17" y="24"/>
                  </a:lnTo>
                  <a:lnTo>
                    <a:pt x="17" y="117"/>
                  </a:lnTo>
                  <a:lnTo>
                    <a:pt x="0" y="117"/>
                  </a:lnTo>
                  <a:lnTo>
                    <a:pt x="0" y="0"/>
                  </a:lnTo>
                  <a:lnTo>
                    <a:pt x="20" y="0"/>
                  </a:lnTo>
                  <a:lnTo>
                    <a:pt x="99" y="9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F3E6425E-72C9-BE19-2F00-4D025573C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174" y="9598878"/>
              <a:ext cx="10879" cy="70990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11944B6-BF20-1949-3A0E-1E550822F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537" y="9598878"/>
              <a:ext cx="91870" cy="70990"/>
            </a:xfrm>
            <a:custGeom>
              <a:avLst/>
              <a:gdLst>
                <a:gd name="T0" fmla="*/ 132 w 152"/>
                <a:gd name="T1" fmla="*/ 0 h 117"/>
                <a:gd name="T2" fmla="*/ 152 w 152"/>
                <a:gd name="T3" fmla="*/ 0 h 117"/>
                <a:gd name="T4" fmla="*/ 85 w 152"/>
                <a:gd name="T5" fmla="*/ 117 h 117"/>
                <a:gd name="T6" fmla="*/ 68 w 152"/>
                <a:gd name="T7" fmla="*/ 117 h 117"/>
                <a:gd name="T8" fmla="*/ 0 w 152"/>
                <a:gd name="T9" fmla="*/ 0 h 117"/>
                <a:gd name="T10" fmla="*/ 20 w 152"/>
                <a:gd name="T11" fmla="*/ 0 h 117"/>
                <a:gd name="T12" fmla="*/ 76 w 152"/>
                <a:gd name="T13" fmla="*/ 97 h 117"/>
                <a:gd name="T14" fmla="*/ 132 w 152"/>
                <a:gd name="T1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17">
                  <a:moveTo>
                    <a:pt x="132" y="0"/>
                  </a:moveTo>
                  <a:lnTo>
                    <a:pt x="152" y="0"/>
                  </a:lnTo>
                  <a:lnTo>
                    <a:pt x="85" y="117"/>
                  </a:lnTo>
                  <a:lnTo>
                    <a:pt x="68" y="117"/>
                  </a:lnTo>
                  <a:lnTo>
                    <a:pt x="0" y="0"/>
                  </a:lnTo>
                  <a:lnTo>
                    <a:pt x="20" y="0"/>
                  </a:lnTo>
                  <a:lnTo>
                    <a:pt x="76" y="97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A9C97213-8BD0-8D14-521A-13B0C0F97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3078" y="9598878"/>
              <a:ext cx="64672" cy="70990"/>
            </a:xfrm>
            <a:custGeom>
              <a:avLst/>
              <a:gdLst>
                <a:gd name="T0" fmla="*/ 107 w 107"/>
                <a:gd name="T1" fmla="*/ 18 h 117"/>
                <a:gd name="T2" fmla="*/ 18 w 107"/>
                <a:gd name="T3" fmla="*/ 18 h 117"/>
                <a:gd name="T4" fmla="*/ 18 w 107"/>
                <a:gd name="T5" fmla="*/ 50 h 117"/>
                <a:gd name="T6" fmla="*/ 90 w 107"/>
                <a:gd name="T7" fmla="*/ 50 h 117"/>
                <a:gd name="T8" fmla="*/ 90 w 107"/>
                <a:gd name="T9" fmla="*/ 68 h 117"/>
                <a:gd name="T10" fmla="*/ 18 w 107"/>
                <a:gd name="T11" fmla="*/ 68 h 117"/>
                <a:gd name="T12" fmla="*/ 18 w 107"/>
                <a:gd name="T13" fmla="*/ 100 h 117"/>
                <a:gd name="T14" fmla="*/ 107 w 107"/>
                <a:gd name="T15" fmla="*/ 100 h 117"/>
                <a:gd name="T16" fmla="*/ 107 w 107"/>
                <a:gd name="T17" fmla="*/ 117 h 117"/>
                <a:gd name="T18" fmla="*/ 0 w 107"/>
                <a:gd name="T19" fmla="*/ 117 h 117"/>
                <a:gd name="T20" fmla="*/ 0 w 107"/>
                <a:gd name="T21" fmla="*/ 0 h 117"/>
                <a:gd name="T22" fmla="*/ 107 w 107"/>
                <a:gd name="T23" fmla="*/ 0 h 117"/>
                <a:gd name="T24" fmla="*/ 107 w 107"/>
                <a:gd name="T25" fmla="*/ 1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7">
                  <a:moveTo>
                    <a:pt x="107" y="18"/>
                  </a:moveTo>
                  <a:lnTo>
                    <a:pt x="18" y="18"/>
                  </a:lnTo>
                  <a:lnTo>
                    <a:pt x="18" y="50"/>
                  </a:lnTo>
                  <a:lnTo>
                    <a:pt x="90" y="50"/>
                  </a:lnTo>
                  <a:lnTo>
                    <a:pt x="90" y="68"/>
                  </a:lnTo>
                  <a:lnTo>
                    <a:pt x="18" y="68"/>
                  </a:lnTo>
                  <a:lnTo>
                    <a:pt x="18" y="100"/>
                  </a:lnTo>
                  <a:lnTo>
                    <a:pt x="107" y="100"/>
                  </a:lnTo>
                  <a:lnTo>
                    <a:pt x="107" y="117"/>
                  </a:lnTo>
                  <a:lnTo>
                    <a:pt x="0" y="117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18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FF5CFFA4-0E56-1528-161D-608720B90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3135" y="9599485"/>
              <a:ext cx="70716" cy="70383"/>
            </a:xfrm>
            <a:custGeom>
              <a:avLst/>
              <a:gdLst>
                <a:gd name="T0" fmla="*/ 890 w 890"/>
                <a:gd name="T1" fmla="*/ 410 h 889"/>
                <a:gd name="T2" fmla="*/ 729 w 890"/>
                <a:gd name="T3" fmla="*/ 571 h 889"/>
                <a:gd name="T4" fmla="*/ 639 w 890"/>
                <a:gd name="T5" fmla="*/ 571 h 889"/>
                <a:gd name="T6" fmla="*/ 890 w 890"/>
                <a:gd name="T7" fmla="*/ 870 h 889"/>
                <a:gd name="T8" fmla="*/ 890 w 890"/>
                <a:gd name="T9" fmla="*/ 889 h 889"/>
                <a:gd name="T10" fmla="*/ 732 w 890"/>
                <a:gd name="T11" fmla="*/ 889 h 889"/>
                <a:gd name="T12" fmla="*/ 465 w 890"/>
                <a:gd name="T13" fmla="*/ 571 h 889"/>
                <a:gd name="T14" fmla="*/ 161 w 890"/>
                <a:gd name="T15" fmla="*/ 571 h 889"/>
                <a:gd name="T16" fmla="*/ 133 w 890"/>
                <a:gd name="T17" fmla="*/ 569 h 889"/>
                <a:gd name="T18" fmla="*/ 133 w 890"/>
                <a:gd name="T19" fmla="*/ 889 h 889"/>
                <a:gd name="T20" fmla="*/ 0 w 890"/>
                <a:gd name="T21" fmla="*/ 889 h 889"/>
                <a:gd name="T22" fmla="*/ 0 w 890"/>
                <a:gd name="T23" fmla="*/ 0 h 889"/>
                <a:gd name="T24" fmla="*/ 729 w 890"/>
                <a:gd name="T25" fmla="*/ 0 h 889"/>
                <a:gd name="T26" fmla="*/ 890 w 890"/>
                <a:gd name="T27" fmla="*/ 160 h 889"/>
                <a:gd name="T28" fmla="*/ 890 w 890"/>
                <a:gd name="T29" fmla="*/ 410 h 889"/>
                <a:gd name="T30" fmla="*/ 133 w 890"/>
                <a:gd name="T31" fmla="*/ 133 h 889"/>
                <a:gd name="T32" fmla="*/ 133 w 890"/>
                <a:gd name="T33" fmla="*/ 437 h 889"/>
                <a:gd name="T34" fmla="*/ 729 w 890"/>
                <a:gd name="T35" fmla="*/ 438 h 889"/>
                <a:gd name="T36" fmla="*/ 757 w 890"/>
                <a:gd name="T37" fmla="*/ 410 h 889"/>
                <a:gd name="T38" fmla="*/ 757 w 890"/>
                <a:gd name="T39" fmla="*/ 160 h 889"/>
                <a:gd name="T40" fmla="*/ 729 w 890"/>
                <a:gd name="T41" fmla="*/ 133 h 889"/>
                <a:gd name="T42" fmla="*/ 133 w 890"/>
                <a:gd name="T43" fmla="*/ 133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0" h="889">
                  <a:moveTo>
                    <a:pt x="890" y="410"/>
                  </a:moveTo>
                  <a:cubicBezTo>
                    <a:pt x="890" y="498"/>
                    <a:pt x="819" y="571"/>
                    <a:pt x="729" y="571"/>
                  </a:cubicBezTo>
                  <a:cubicBezTo>
                    <a:pt x="639" y="571"/>
                    <a:pt x="639" y="571"/>
                    <a:pt x="639" y="571"/>
                  </a:cubicBezTo>
                  <a:cubicBezTo>
                    <a:pt x="890" y="870"/>
                    <a:pt x="890" y="870"/>
                    <a:pt x="890" y="870"/>
                  </a:cubicBezTo>
                  <a:cubicBezTo>
                    <a:pt x="890" y="889"/>
                    <a:pt x="890" y="889"/>
                    <a:pt x="890" y="889"/>
                  </a:cubicBezTo>
                  <a:cubicBezTo>
                    <a:pt x="732" y="889"/>
                    <a:pt x="732" y="889"/>
                    <a:pt x="732" y="889"/>
                  </a:cubicBezTo>
                  <a:cubicBezTo>
                    <a:pt x="465" y="571"/>
                    <a:pt x="465" y="571"/>
                    <a:pt x="465" y="571"/>
                  </a:cubicBezTo>
                  <a:cubicBezTo>
                    <a:pt x="161" y="571"/>
                    <a:pt x="161" y="571"/>
                    <a:pt x="161" y="571"/>
                  </a:cubicBezTo>
                  <a:cubicBezTo>
                    <a:pt x="151" y="571"/>
                    <a:pt x="142" y="570"/>
                    <a:pt x="133" y="569"/>
                  </a:cubicBezTo>
                  <a:cubicBezTo>
                    <a:pt x="133" y="889"/>
                    <a:pt x="133" y="889"/>
                    <a:pt x="133" y="889"/>
                  </a:cubicBezTo>
                  <a:cubicBezTo>
                    <a:pt x="0" y="889"/>
                    <a:pt x="0" y="889"/>
                    <a:pt x="0" y="8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29" y="0"/>
                    <a:pt x="729" y="0"/>
                    <a:pt x="729" y="0"/>
                  </a:cubicBezTo>
                  <a:cubicBezTo>
                    <a:pt x="819" y="0"/>
                    <a:pt x="890" y="73"/>
                    <a:pt x="890" y="160"/>
                  </a:cubicBezTo>
                  <a:lnTo>
                    <a:pt x="890" y="410"/>
                  </a:lnTo>
                  <a:close/>
                  <a:moveTo>
                    <a:pt x="133" y="133"/>
                  </a:moveTo>
                  <a:cubicBezTo>
                    <a:pt x="133" y="437"/>
                    <a:pt x="133" y="437"/>
                    <a:pt x="133" y="437"/>
                  </a:cubicBezTo>
                  <a:cubicBezTo>
                    <a:pt x="729" y="438"/>
                    <a:pt x="729" y="438"/>
                    <a:pt x="729" y="438"/>
                  </a:cubicBezTo>
                  <a:cubicBezTo>
                    <a:pt x="744" y="438"/>
                    <a:pt x="757" y="425"/>
                    <a:pt x="757" y="410"/>
                  </a:cubicBezTo>
                  <a:cubicBezTo>
                    <a:pt x="757" y="160"/>
                    <a:pt x="757" y="160"/>
                    <a:pt x="757" y="160"/>
                  </a:cubicBezTo>
                  <a:cubicBezTo>
                    <a:pt x="757" y="146"/>
                    <a:pt x="744" y="133"/>
                    <a:pt x="729" y="133"/>
                  </a:cubicBezTo>
                  <a:lnTo>
                    <a:pt x="133" y="133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CBCF3BEA-4286-2C2D-9EAD-70BD3DED07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7928" y="9599485"/>
              <a:ext cx="70111" cy="70383"/>
            </a:xfrm>
            <a:custGeom>
              <a:avLst/>
              <a:gdLst>
                <a:gd name="T0" fmla="*/ 891 w 891"/>
                <a:gd name="T1" fmla="*/ 410 h 889"/>
                <a:gd name="T2" fmla="*/ 730 w 891"/>
                <a:gd name="T3" fmla="*/ 571 h 889"/>
                <a:gd name="T4" fmla="*/ 640 w 891"/>
                <a:gd name="T5" fmla="*/ 571 h 889"/>
                <a:gd name="T6" fmla="*/ 891 w 891"/>
                <a:gd name="T7" fmla="*/ 870 h 889"/>
                <a:gd name="T8" fmla="*/ 891 w 891"/>
                <a:gd name="T9" fmla="*/ 889 h 889"/>
                <a:gd name="T10" fmla="*/ 732 w 891"/>
                <a:gd name="T11" fmla="*/ 889 h 889"/>
                <a:gd name="T12" fmla="*/ 465 w 891"/>
                <a:gd name="T13" fmla="*/ 571 h 889"/>
                <a:gd name="T14" fmla="*/ 161 w 891"/>
                <a:gd name="T15" fmla="*/ 571 h 889"/>
                <a:gd name="T16" fmla="*/ 134 w 891"/>
                <a:gd name="T17" fmla="*/ 569 h 889"/>
                <a:gd name="T18" fmla="*/ 134 w 891"/>
                <a:gd name="T19" fmla="*/ 889 h 889"/>
                <a:gd name="T20" fmla="*/ 0 w 891"/>
                <a:gd name="T21" fmla="*/ 889 h 889"/>
                <a:gd name="T22" fmla="*/ 0 w 891"/>
                <a:gd name="T23" fmla="*/ 0 h 889"/>
                <a:gd name="T24" fmla="*/ 730 w 891"/>
                <a:gd name="T25" fmla="*/ 0 h 889"/>
                <a:gd name="T26" fmla="*/ 891 w 891"/>
                <a:gd name="T27" fmla="*/ 160 h 889"/>
                <a:gd name="T28" fmla="*/ 891 w 891"/>
                <a:gd name="T29" fmla="*/ 410 h 889"/>
                <a:gd name="T30" fmla="*/ 134 w 891"/>
                <a:gd name="T31" fmla="*/ 133 h 889"/>
                <a:gd name="T32" fmla="*/ 134 w 891"/>
                <a:gd name="T33" fmla="*/ 437 h 889"/>
                <a:gd name="T34" fmla="*/ 730 w 891"/>
                <a:gd name="T35" fmla="*/ 438 h 889"/>
                <a:gd name="T36" fmla="*/ 757 w 891"/>
                <a:gd name="T37" fmla="*/ 410 h 889"/>
                <a:gd name="T38" fmla="*/ 757 w 891"/>
                <a:gd name="T39" fmla="*/ 160 h 889"/>
                <a:gd name="T40" fmla="*/ 730 w 891"/>
                <a:gd name="T41" fmla="*/ 133 h 889"/>
                <a:gd name="T42" fmla="*/ 134 w 891"/>
                <a:gd name="T43" fmla="*/ 133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1" h="889">
                  <a:moveTo>
                    <a:pt x="891" y="410"/>
                  </a:moveTo>
                  <a:cubicBezTo>
                    <a:pt x="891" y="498"/>
                    <a:pt x="819" y="571"/>
                    <a:pt x="730" y="571"/>
                  </a:cubicBezTo>
                  <a:cubicBezTo>
                    <a:pt x="640" y="571"/>
                    <a:pt x="640" y="571"/>
                    <a:pt x="640" y="571"/>
                  </a:cubicBezTo>
                  <a:cubicBezTo>
                    <a:pt x="891" y="870"/>
                    <a:pt x="891" y="870"/>
                    <a:pt x="891" y="870"/>
                  </a:cubicBezTo>
                  <a:cubicBezTo>
                    <a:pt x="891" y="889"/>
                    <a:pt x="891" y="889"/>
                    <a:pt x="891" y="889"/>
                  </a:cubicBezTo>
                  <a:cubicBezTo>
                    <a:pt x="732" y="889"/>
                    <a:pt x="732" y="889"/>
                    <a:pt x="732" y="889"/>
                  </a:cubicBezTo>
                  <a:cubicBezTo>
                    <a:pt x="465" y="571"/>
                    <a:pt x="465" y="571"/>
                    <a:pt x="465" y="571"/>
                  </a:cubicBezTo>
                  <a:cubicBezTo>
                    <a:pt x="161" y="571"/>
                    <a:pt x="161" y="571"/>
                    <a:pt x="161" y="571"/>
                  </a:cubicBezTo>
                  <a:cubicBezTo>
                    <a:pt x="151" y="571"/>
                    <a:pt x="142" y="570"/>
                    <a:pt x="134" y="569"/>
                  </a:cubicBezTo>
                  <a:cubicBezTo>
                    <a:pt x="134" y="889"/>
                    <a:pt x="134" y="889"/>
                    <a:pt x="134" y="889"/>
                  </a:cubicBezTo>
                  <a:cubicBezTo>
                    <a:pt x="0" y="889"/>
                    <a:pt x="0" y="889"/>
                    <a:pt x="0" y="8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30" y="0"/>
                    <a:pt x="730" y="0"/>
                    <a:pt x="730" y="0"/>
                  </a:cubicBezTo>
                  <a:cubicBezTo>
                    <a:pt x="819" y="0"/>
                    <a:pt x="891" y="73"/>
                    <a:pt x="891" y="160"/>
                  </a:cubicBezTo>
                  <a:lnTo>
                    <a:pt x="891" y="410"/>
                  </a:lnTo>
                  <a:close/>
                  <a:moveTo>
                    <a:pt x="134" y="133"/>
                  </a:moveTo>
                  <a:cubicBezTo>
                    <a:pt x="134" y="437"/>
                    <a:pt x="134" y="437"/>
                    <a:pt x="134" y="437"/>
                  </a:cubicBezTo>
                  <a:cubicBezTo>
                    <a:pt x="730" y="438"/>
                    <a:pt x="730" y="438"/>
                    <a:pt x="730" y="438"/>
                  </a:cubicBezTo>
                  <a:cubicBezTo>
                    <a:pt x="745" y="438"/>
                    <a:pt x="757" y="425"/>
                    <a:pt x="757" y="410"/>
                  </a:cubicBezTo>
                  <a:cubicBezTo>
                    <a:pt x="757" y="160"/>
                    <a:pt x="757" y="160"/>
                    <a:pt x="757" y="160"/>
                  </a:cubicBezTo>
                  <a:cubicBezTo>
                    <a:pt x="757" y="146"/>
                    <a:pt x="745" y="133"/>
                    <a:pt x="730" y="133"/>
                  </a:cubicBezTo>
                  <a:lnTo>
                    <a:pt x="134" y="133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0379977B-EF14-0D8B-64B5-F652E357A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488" y="9599485"/>
              <a:ext cx="70716" cy="70383"/>
            </a:xfrm>
            <a:custGeom>
              <a:avLst/>
              <a:gdLst>
                <a:gd name="T0" fmla="*/ 891 w 891"/>
                <a:gd name="T1" fmla="*/ 410 h 889"/>
                <a:gd name="T2" fmla="*/ 730 w 891"/>
                <a:gd name="T3" fmla="*/ 571 h 889"/>
                <a:gd name="T4" fmla="*/ 640 w 891"/>
                <a:gd name="T5" fmla="*/ 571 h 889"/>
                <a:gd name="T6" fmla="*/ 891 w 891"/>
                <a:gd name="T7" fmla="*/ 870 h 889"/>
                <a:gd name="T8" fmla="*/ 891 w 891"/>
                <a:gd name="T9" fmla="*/ 889 h 889"/>
                <a:gd name="T10" fmla="*/ 732 w 891"/>
                <a:gd name="T11" fmla="*/ 889 h 889"/>
                <a:gd name="T12" fmla="*/ 465 w 891"/>
                <a:gd name="T13" fmla="*/ 571 h 889"/>
                <a:gd name="T14" fmla="*/ 161 w 891"/>
                <a:gd name="T15" fmla="*/ 571 h 889"/>
                <a:gd name="T16" fmla="*/ 134 w 891"/>
                <a:gd name="T17" fmla="*/ 569 h 889"/>
                <a:gd name="T18" fmla="*/ 134 w 891"/>
                <a:gd name="T19" fmla="*/ 889 h 889"/>
                <a:gd name="T20" fmla="*/ 0 w 891"/>
                <a:gd name="T21" fmla="*/ 889 h 889"/>
                <a:gd name="T22" fmla="*/ 0 w 891"/>
                <a:gd name="T23" fmla="*/ 0 h 889"/>
                <a:gd name="T24" fmla="*/ 730 w 891"/>
                <a:gd name="T25" fmla="*/ 0 h 889"/>
                <a:gd name="T26" fmla="*/ 891 w 891"/>
                <a:gd name="T27" fmla="*/ 160 h 889"/>
                <a:gd name="T28" fmla="*/ 891 w 891"/>
                <a:gd name="T29" fmla="*/ 410 h 889"/>
                <a:gd name="T30" fmla="*/ 134 w 891"/>
                <a:gd name="T31" fmla="*/ 133 h 889"/>
                <a:gd name="T32" fmla="*/ 134 w 891"/>
                <a:gd name="T33" fmla="*/ 437 h 889"/>
                <a:gd name="T34" fmla="*/ 730 w 891"/>
                <a:gd name="T35" fmla="*/ 438 h 889"/>
                <a:gd name="T36" fmla="*/ 757 w 891"/>
                <a:gd name="T37" fmla="*/ 410 h 889"/>
                <a:gd name="T38" fmla="*/ 757 w 891"/>
                <a:gd name="T39" fmla="*/ 160 h 889"/>
                <a:gd name="T40" fmla="*/ 730 w 891"/>
                <a:gd name="T41" fmla="*/ 133 h 889"/>
                <a:gd name="T42" fmla="*/ 134 w 891"/>
                <a:gd name="T43" fmla="*/ 133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1" h="889">
                  <a:moveTo>
                    <a:pt x="891" y="410"/>
                  </a:moveTo>
                  <a:cubicBezTo>
                    <a:pt x="891" y="498"/>
                    <a:pt x="819" y="571"/>
                    <a:pt x="730" y="571"/>
                  </a:cubicBezTo>
                  <a:cubicBezTo>
                    <a:pt x="640" y="571"/>
                    <a:pt x="640" y="571"/>
                    <a:pt x="640" y="571"/>
                  </a:cubicBezTo>
                  <a:cubicBezTo>
                    <a:pt x="891" y="870"/>
                    <a:pt x="891" y="870"/>
                    <a:pt x="891" y="870"/>
                  </a:cubicBezTo>
                  <a:cubicBezTo>
                    <a:pt x="891" y="889"/>
                    <a:pt x="891" y="889"/>
                    <a:pt x="891" y="889"/>
                  </a:cubicBezTo>
                  <a:cubicBezTo>
                    <a:pt x="732" y="889"/>
                    <a:pt x="732" y="889"/>
                    <a:pt x="732" y="889"/>
                  </a:cubicBezTo>
                  <a:cubicBezTo>
                    <a:pt x="465" y="571"/>
                    <a:pt x="465" y="571"/>
                    <a:pt x="465" y="571"/>
                  </a:cubicBezTo>
                  <a:cubicBezTo>
                    <a:pt x="161" y="571"/>
                    <a:pt x="161" y="571"/>
                    <a:pt x="161" y="571"/>
                  </a:cubicBezTo>
                  <a:cubicBezTo>
                    <a:pt x="151" y="571"/>
                    <a:pt x="143" y="570"/>
                    <a:pt x="134" y="569"/>
                  </a:cubicBezTo>
                  <a:cubicBezTo>
                    <a:pt x="134" y="889"/>
                    <a:pt x="134" y="889"/>
                    <a:pt x="134" y="889"/>
                  </a:cubicBezTo>
                  <a:cubicBezTo>
                    <a:pt x="0" y="889"/>
                    <a:pt x="0" y="889"/>
                    <a:pt x="0" y="8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30" y="0"/>
                    <a:pt x="730" y="0"/>
                    <a:pt x="730" y="0"/>
                  </a:cubicBezTo>
                  <a:cubicBezTo>
                    <a:pt x="819" y="0"/>
                    <a:pt x="891" y="73"/>
                    <a:pt x="891" y="160"/>
                  </a:cubicBezTo>
                  <a:lnTo>
                    <a:pt x="891" y="410"/>
                  </a:lnTo>
                  <a:close/>
                  <a:moveTo>
                    <a:pt x="134" y="133"/>
                  </a:moveTo>
                  <a:cubicBezTo>
                    <a:pt x="134" y="437"/>
                    <a:pt x="134" y="437"/>
                    <a:pt x="134" y="437"/>
                  </a:cubicBezTo>
                  <a:cubicBezTo>
                    <a:pt x="730" y="438"/>
                    <a:pt x="730" y="438"/>
                    <a:pt x="730" y="438"/>
                  </a:cubicBezTo>
                  <a:cubicBezTo>
                    <a:pt x="745" y="438"/>
                    <a:pt x="757" y="425"/>
                    <a:pt x="757" y="410"/>
                  </a:cubicBezTo>
                  <a:cubicBezTo>
                    <a:pt x="757" y="160"/>
                    <a:pt x="757" y="160"/>
                    <a:pt x="757" y="160"/>
                  </a:cubicBezTo>
                  <a:cubicBezTo>
                    <a:pt x="757" y="146"/>
                    <a:pt x="745" y="133"/>
                    <a:pt x="730" y="133"/>
                  </a:cubicBezTo>
                  <a:lnTo>
                    <a:pt x="134" y="133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3C8AF5EF-A140-87C5-0E86-1B1D0B5E2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236" y="9598878"/>
              <a:ext cx="70111" cy="70990"/>
            </a:xfrm>
            <a:custGeom>
              <a:avLst/>
              <a:gdLst>
                <a:gd name="T0" fmla="*/ 890 w 890"/>
                <a:gd name="T1" fmla="*/ 212 h 890"/>
                <a:gd name="T2" fmla="*/ 757 w 890"/>
                <a:gd name="T3" fmla="*/ 212 h 890"/>
                <a:gd name="T4" fmla="*/ 757 w 890"/>
                <a:gd name="T5" fmla="*/ 160 h 890"/>
                <a:gd name="T6" fmla="*/ 730 w 890"/>
                <a:gd name="T7" fmla="*/ 133 h 890"/>
                <a:gd name="T8" fmla="*/ 161 w 890"/>
                <a:gd name="T9" fmla="*/ 133 h 890"/>
                <a:gd name="T10" fmla="*/ 133 w 890"/>
                <a:gd name="T11" fmla="*/ 160 h 890"/>
                <a:gd name="T12" fmla="*/ 133 w 890"/>
                <a:gd name="T13" fmla="*/ 351 h 890"/>
                <a:gd name="T14" fmla="*/ 161 w 890"/>
                <a:gd name="T15" fmla="*/ 378 h 890"/>
                <a:gd name="T16" fmla="*/ 730 w 890"/>
                <a:gd name="T17" fmla="*/ 378 h 890"/>
                <a:gd name="T18" fmla="*/ 890 w 890"/>
                <a:gd name="T19" fmla="*/ 539 h 890"/>
                <a:gd name="T20" fmla="*/ 890 w 890"/>
                <a:gd name="T21" fmla="*/ 729 h 890"/>
                <a:gd name="T22" fmla="*/ 730 w 890"/>
                <a:gd name="T23" fmla="*/ 890 h 890"/>
                <a:gd name="T24" fmla="*/ 161 w 890"/>
                <a:gd name="T25" fmla="*/ 890 h 890"/>
                <a:gd name="T26" fmla="*/ 0 w 890"/>
                <a:gd name="T27" fmla="*/ 729 h 890"/>
                <a:gd name="T28" fmla="*/ 0 w 890"/>
                <a:gd name="T29" fmla="*/ 677 h 890"/>
                <a:gd name="T30" fmla="*/ 133 w 890"/>
                <a:gd name="T31" fmla="*/ 677 h 890"/>
                <a:gd name="T32" fmla="*/ 133 w 890"/>
                <a:gd name="T33" fmla="*/ 729 h 890"/>
                <a:gd name="T34" fmla="*/ 161 w 890"/>
                <a:gd name="T35" fmla="*/ 756 h 890"/>
                <a:gd name="T36" fmla="*/ 730 w 890"/>
                <a:gd name="T37" fmla="*/ 756 h 890"/>
                <a:gd name="T38" fmla="*/ 757 w 890"/>
                <a:gd name="T39" fmla="*/ 729 h 890"/>
                <a:gd name="T40" fmla="*/ 757 w 890"/>
                <a:gd name="T41" fmla="*/ 539 h 890"/>
                <a:gd name="T42" fmla="*/ 730 w 890"/>
                <a:gd name="T43" fmla="*/ 512 h 890"/>
                <a:gd name="T44" fmla="*/ 161 w 890"/>
                <a:gd name="T45" fmla="*/ 512 h 890"/>
                <a:gd name="T46" fmla="*/ 0 w 890"/>
                <a:gd name="T47" fmla="*/ 351 h 890"/>
                <a:gd name="T48" fmla="*/ 0 w 890"/>
                <a:gd name="T49" fmla="*/ 160 h 890"/>
                <a:gd name="T50" fmla="*/ 161 w 890"/>
                <a:gd name="T51" fmla="*/ 0 h 890"/>
                <a:gd name="T52" fmla="*/ 730 w 890"/>
                <a:gd name="T53" fmla="*/ 0 h 890"/>
                <a:gd name="T54" fmla="*/ 890 w 890"/>
                <a:gd name="T55" fmla="*/ 160 h 890"/>
                <a:gd name="T56" fmla="*/ 890 w 890"/>
                <a:gd name="T57" fmla="*/ 21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0" h="890">
                  <a:moveTo>
                    <a:pt x="890" y="212"/>
                  </a:moveTo>
                  <a:cubicBezTo>
                    <a:pt x="757" y="212"/>
                    <a:pt x="757" y="212"/>
                    <a:pt x="757" y="212"/>
                  </a:cubicBezTo>
                  <a:cubicBezTo>
                    <a:pt x="757" y="160"/>
                    <a:pt x="757" y="160"/>
                    <a:pt x="757" y="160"/>
                  </a:cubicBezTo>
                  <a:cubicBezTo>
                    <a:pt x="757" y="145"/>
                    <a:pt x="744" y="133"/>
                    <a:pt x="730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46" y="133"/>
                    <a:pt x="133" y="145"/>
                    <a:pt x="133" y="160"/>
                  </a:cubicBezTo>
                  <a:cubicBezTo>
                    <a:pt x="133" y="351"/>
                    <a:pt x="133" y="351"/>
                    <a:pt x="133" y="351"/>
                  </a:cubicBezTo>
                  <a:cubicBezTo>
                    <a:pt x="133" y="366"/>
                    <a:pt x="146" y="378"/>
                    <a:pt x="161" y="378"/>
                  </a:cubicBezTo>
                  <a:cubicBezTo>
                    <a:pt x="730" y="378"/>
                    <a:pt x="730" y="378"/>
                    <a:pt x="730" y="378"/>
                  </a:cubicBezTo>
                  <a:cubicBezTo>
                    <a:pt x="819" y="378"/>
                    <a:pt x="890" y="450"/>
                    <a:pt x="890" y="539"/>
                  </a:cubicBezTo>
                  <a:cubicBezTo>
                    <a:pt x="890" y="729"/>
                    <a:pt x="890" y="729"/>
                    <a:pt x="890" y="729"/>
                  </a:cubicBezTo>
                  <a:cubicBezTo>
                    <a:pt x="890" y="818"/>
                    <a:pt x="819" y="890"/>
                    <a:pt x="730" y="890"/>
                  </a:cubicBezTo>
                  <a:cubicBezTo>
                    <a:pt x="161" y="890"/>
                    <a:pt x="161" y="890"/>
                    <a:pt x="161" y="890"/>
                  </a:cubicBezTo>
                  <a:cubicBezTo>
                    <a:pt x="72" y="890"/>
                    <a:pt x="0" y="818"/>
                    <a:pt x="0" y="729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133" y="677"/>
                    <a:pt x="133" y="677"/>
                    <a:pt x="133" y="677"/>
                  </a:cubicBezTo>
                  <a:cubicBezTo>
                    <a:pt x="133" y="729"/>
                    <a:pt x="133" y="729"/>
                    <a:pt x="133" y="729"/>
                  </a:cubicBezTo>
                  <a:cubicBezTo>
                    <a:pt x="133" y="744"/>
                    <a:pt x="146" y="756"/>
                    <a:pt x="161" y="756"/>
                  </a:cubicBezTo>
                  <a:cubicBezTo>
                    <a:pt x="730" y="756"/>
                    <a:pt x="730" y="756"/>
                    <a:pt x="730" y="756"/>
                  </a:cubicBezTo>
                  <a:cubicBezTo>
                    <a:pt x="744" y="756"/>
                    <a:pt x="757" y="744"/>
                    <a:pt x="757" y="729"/>
                  </a:cubicBezTo>
                  <a:cubicBezTo>
                    <a:pt x="757" y="539"/>
                    <a:pt x="757" y="539"/>
                    <a:pt x="757" y="539"/>
                  </a:cubicBezTo>
                  <a:cubicBezTo>
                    <a:pt x="757" y="524"/>
                    <a:pt x="744" y="512"/>
                    <a:pt x="730" y="512"/>
                  </a:cubicBezTo>
                  <a:cubicBezTo>
                    <a:pt x="161" y="512"/>
                    <a:pt x="161" y="512"/>
                    <a:pt x="161" y="512"/>
                  </a:cubicBezTo>
                  <a:cubicBezTo>
                    <a:pt x="72" y="512"/>
                    <a:pt x="0" y="440"/>
                    <a:pt x="0" y="35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1"/>
                    <a:pt x="72" y="0"/>
                    <a:pt x="161" y="0"/>
                  </a:cubicBezTo>
                  <a:cubicBezTo>
                    <a:pt x="730" y="0"/>
                    <a:pt x="730" y="0"/>
                    <a:pt x="730" y="0"/>
                  </a:cubicBezTo>
                  <a:cubicBezTo>
                    <a:pt x="819" y="0"/>
                    <a:pt x="890" y="71"/>
                    <a:pt x="890" y="160"/>
                  </a:cubicBezTo>
                  <a:lnTo>
                    <a:pt x="890" y="212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73F4F5F8-B5FB-CDD0-05F5-0BD53C648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337" y="9598878"/>
              <a:ext cx="10879" cy="70990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B056FBC3-8994-1982-456F-F28D75F62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3140" y="9598878"/>
              <a:ext cx="70716" cy="70990"/>
            </a:xfrm>
            <a:custGeom>
              <a:avLst/>
              <a:gdLst>
                <a:gd name="T0" fmla="*/ 117 w 117"/>
                <a:gd name="T1" fmla="*/ 0 h 117"/>
                <a:gd name="T2" fmla="*/ 117 w 117"/>
                <a:gd name="T3" fmla="*/ 18 h 117"/>
                <a:gd name="T4" fmla="*/ 67 w 117"/>
                <a:gd name="T5" fmla="*/ 18 h 117"/>
                <a:gd name="T6" fmla="*/ 67 w 117"/>
                <a:gd name="T7" fmla="*/ 117 h 117"/>
                <a:gd name="T8" fmla="*/ 50 w 117"/>
                <a:gd name="T9" fmla="*/ 117 h 117"/>
                <a:gd name="T10" fmla="*/ 50 w 117"/>
                <a:gd name="T11" fmla="*/ 18 h 117"/>
                <a:gd name="T12" fmla="*/ 0 w 117"/>
                <a:gd name="T13" fmla="*/ 18 h 117"/>
                <a:gd name="T14" fmla="*/ 0 w 117"/>
                <a:gd name="T15" fmla="*/ 0 h 117"/>
                <a:gd name="T16" fmla="*/ 117 w 117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7">
                  <a:moveTo>
                    <a:pt x="117" y="0"/>
                  </a:moveTo>
                  <a:lnTo>
                    <a:pt x="117" y="18"/>
                  </a:lnTo>
                  <a:lnTo>
                    <a:pt x="67" y="18"/>
                  </a:lnTo>
                  <a:lnTo>
                    <a:pt x="67" y="117"/>
                  </a:lnTo>
                  <a:lnTo>
                    <a:pt x="50" y="117"/>
                  </a:lnTo>
                  <a:lnTo>
                    <a:pt x="50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4D32FBB6-0BB5-780C-195D-3F546B135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1108" y="9598878"/>
              <a:ext cx="75551" cy="70990"/>
            </a:xfrm>
            <a:custGeom>
              <a:avLst/>
              <a:gdLst>
                <a:gd name="T0" fmla="*/ 125 w 125"/>
                <a:gd name="T1" fmla="*/ 0 h 117"/>
                <a:gd name="T2" fmla="*/ 71 w 125"/>
                <a:gd name="T3" fmla="*/ 73 h 117"/>
                <a:gd name="T4" fmla="*/ 71 w 125"/>
                <a:gd name="T5" fmla="*/ 117 h 117"/>
                <a:gd name="T6" fmla="*/ 54 w 125"/>
                <a:gd name="T7" fmla="*/ 117 h 117"/>
                <a:gd name="T8" fmla="*/ 54 w 125"/>
                <a:gd name="T9" fmla="*/ 73 h 117"/>
                <a:gd name="T10" fmla="*/ 0 w 125"/>
                <a:gd name="T11" fmla="*/ 0 h 117"/>
                <a:gd name="T12" fmla="*/ 21 w 125"/>
                <a:gd name="T13" fmla="*/ 0 h 117"/>
                <a:gd name="T14" fmla="*/ 63 w 125"/>
                <a:gd name="T15" fmla="*/ 54 h 117"/>
                <a:gd name="T16" fmla="*/ 104 w 125"/>
                <a:gd name="T17" fmla="*/ 0 h 117"/>
                <a:gd name="T18" fmla="*/ 125 w 125"/>
                <a:gd name="T1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17">
                  <a:moveTo>
                    <a:pt x="125" y="0"/>
                  </a:moveTo>
                  <a:lnTo>
                    <a:pt x="71" y="73"/>
                  </a:lnTo>
                  <a:lnTo>
                    <a:pt x="71" y="117"/>
                  </a:lnTo>
                  <a:lnTo>
                    <a:pt x="54" y="117"/>
                  </a:lnTo>
                  <a:lnTo>
                    <a:pt x="54" y="73"/>
                  </a:lnTo>
                  <a:lnTo>
                    <a:pt x="0" y="0"/>
                  </a:lnTo>
                  <a:lnTo>
                    <a:pt x="21" y="0"/>
                  </a:lnTo>
                  <a:lnTo>
                    <a:pt x="63" y="54"/>
                  </a:lnTo>
                  <a:lnTo>
                    <a:pt x="104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9A2A1DF4-0F07-4C6D-6C4D-DC69ACA12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029" y="9598878"/>
              <a:ext cx="64672" cy="70990"/>
            </a:xfrm>
            <a:custGeom>
              <a:avLst/>
              <a:gdLst>
                <a:gd name="T0" fmla="*/ 107 w 107"/>
                <a:gd name="T1" fmla="*/ 18 h 117"/>
                <a:gd name="T2" fmla="*/ 18 w 107"/>
                <a:gd name="T3" fmla="*/ 18 h 117"/>
                <a:gd name="T4" fmla="*/ 18 w 107"/>
                <a:gd name="T5" fmla="*/ 50 h 117"/>
                <a:gd name="T6" fmla="*/ 90 w 107"/>
                <a:gd name="T7" fmla="*/ 50 h 117"/>
                <a:gd name="T8" fmla="*/ 90 w 107"/>
                <a:gd name="T9" fmla="*/ 68 h 117"/>
                <a:gd name="T10" fmla="*/ 18 w 107"/>
                <a:gd name="T11" fmla="*/ 68 h 117"/>
                <a:gd name="T12" fmla="*/ 18 w 107"/>
                <a:gd name="T13" fmla="*/ 100 h 117"/>
                <a:gd name="T14" fmla="*/ 107 w 107"/>
                <a:gd name="T15" fmla="*/ 100 h 117"/>
                <a:gd name="T16" fmla="*/ 107 w 107"/>
                <a:gd name="T17" fmla="*/ 117 h 117"/>
                <a:gd name="T18" fmla="*/ 0 w 107"/>
                <a:gd name="T19" fmla="*/ 117 h 117"/>
                <a:gd name="T20" fmla="*/ 0 w 107"/>
                <a:gd name="T21" fmla="*/ 0 h 117"/>
                <a:gd name="T22" fmla="*/ 107 w 107"/>
                <a:gd name="T23" fmla="*/ 0 h 117"/>
                <a:gd name="T24" fmla="*/ 107 w 107"/>
                <a:gd name="T25" fmla="*/ 1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7">
                  <a:moveTo>
                    <a:pt x="107" y="18"/>
                  </a:moveTo>
                  <a:lnTo>
                    <a:pt x="18" y="18"/>
                  </a:lnTo>
                  <a:lnTo>
                    <a:pt x="18" y="50"/>
                  </a:lnTo>
                  <a:lnTo>
                    <a:pt x="90" y="50"/>
                  </a:lnTo>
                  <a:lnTo>
                    <a:pt x="90" y="68"/>
                  </a:lnTo>
                  <a:lnTo>
                    <a:pt x="18" y="68"/>
                  </a:lnTo>
                  <a:lnTo>
                    <a:pt x="18" y="100"/>
                  </a:lnTo>
                  <a:lnTo>
                    <a:pt x="107" y="100"/>
                  </a:lnTo>
                  <a:lnTo>
                    <a:pt x="107" y="117"/>
                  </a:lnTo>
                  <a:lnTo>
                    <a:pt x="0" y="117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18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8E430F03-7CBB-109A-5A7B-A34C4590D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0459" y="9598878"/>
              <a:ext cx="70111" cy="70990"/>
            </a:xfrm>
            <a:custGeom>
              <a:avLst/>
              <a:gdLst>
                <a:gd name="T0" fmla="*/ 890 w 890"/>
                <a:gd name="T1" fmla="*/ 212 h 890"/>
                <a:gd name="T2" fmla="*/ 757 w 890"/>
                <a:gd name="T3" fmla="*/ 212 h 890"/>
                <a:gd name="T4" fmla="*/ 757 w 890"/>
                <a:gd name="T5" fmla="*/ 160 h 890"/>
                <a:gd name="T6" fmla="*/ 729 w 890"/>
                <a:gd name="T7" fmla="*/ 133 h 890"/>
                <a:gd name="T8" fmla="*/ 161 w 890"/>
                <a:gd name="T9" fmla="*/ 133 h 890"/>
                <a:gd name="T10" fmla="*/ 133 w 890"/>
                <a:gd name="T11" fmla="*/ 160 h 890"/>
                <a:gd name="T12" fmla="*/ 133 w 890"/>
                <a:gd name="T13" fmla="*/ 351 h 890"/>
                <a:gd name="T14" fmla="*/ 161 w 890"/>
                <a:gd name="T15" fmla="*/ 378 h 890"/>
                <a:gd name="T16" fmla="*/ 729 w 890"/>
                <a:gd name="T17" fmla="*/ 378 h 890"/>
                <a:gd name="T18" fmla="*/ 890 w 890"/>
                <a:gd name="T19" fmla="*/ 539 h 890"/>
                <a:gd name="T20" fmla="*/ 890 w 890"/>
                <a:gd name="T21" fmla="*/ 729 h 890"/>
                <a:gd name="T22" fmla="*/ 729 w 890"/>
                <a:gd name="T23" fmla="*/ 890 h 890"/>
                <a:gd name="T24" fmla="*/ 161 w 890"/>
                <a:gd name="T25" fmla="*/ 890 h 890"/>
                <a:gd name="T26" fmla="*/ 0 w 890"/>
                <a:gd name="T27" fmla="*/ 729 h 890"/>
                <a:gd name="T28" fmla="*/ 0 w 890"/>
                <a:gd name="T29" fmla="*/ 677 h 890"/>
                <a:gd name="T30" fmla="*/ 133 w 890"/>
                <a:gd name="T31" fmla="*/ 677 h 890"/>
                <a:gd name="T32" fmla="*/ 133 w 890"/>
                <a:gd name="T33" fmla="*/ 729 h 890"/>
                <a:gd name="T34" fmla="*/ 161 w 890"/>
                <a:gd name="T35" fmla="*/ 756 h 890"/>
                <a:gd name="T36" fmla="*/ 729 w 890"/>
                <a:gd name="T37" fmla="*/ 756 h 890"/>
                <a:gd name="T38" fmla="*/ 757 w 890"/>
                <a:gd name="T39" fmla="*/ 729 h 890"/>
                <a:gd name="T40" fmla="*/ 757 w 890"/>
                <a:gd name="T41" fmla="*/ 539 h 890"/>
                <a:gd name="T42" fmla="*/ 729 w 890"/>
                <a:gd name="T43" fmla="*/ 512 h 890"/>
                <a:gd name="T44" fmla="*/ 161 w 890"/>
                <a:gd name="T45" fmla="*/ 512 h 890"/>
                <a:gd name="T46" fmla="*/ 0 w 890"/>
                <a:gd name="T47" fmla="*/ 351 h 890"/>
                <a:gd name="T48" fmla="*/ 0 w 890"/>
                <a:gd name="T49" fmla="*/ 160 h 890"/>
                <a:gd name="T50" fmla="*/ 161 w 890"/>
                <a:gd name="T51" fmla="*/ 0 h 890"/>
                <a:gd name="T52" fmla="*/ 729 w 890"/>
                <a:gd name="T53" fmla="*/ 0 h 890"/>
                <a:gd name="T54" fmla="*/ 890 w 890"/>
                <a:gd name="T55" fmla="*/ 160 h 890"/>
                <a:gd name="T56" fmla="*/ 890 w 890"/>
                <a:gd name="T57" fmla="*/ 21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0" h="890">
                  <a:moveTo>
                    <a:pt x="890" y="212"/>
                  </a:moveTo>
                  <a:cubicBezTo>
                    <a:pt x="757" y="212"/>
                    <a:pt x="757" y="212"/>
                    <a:pt x="757" y="212"/>
                  </a:cubicBezTo>
                  <a:cubicBezTo>
                    <a:pt x="757" y="160"/>
                    <a:pt x="757" y="160"/>
                    <a:pt x="757" y="160"/>
                  </a:cubicBezTo>
                  <a:cubicBezTo>
                    <a:pt x="757" y="145"/>
                    <a:pt x="744" y="133"/>
                    <a:pt x="729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46" y="133"/>
                    <a:pt x="133" y="145"/>
                    <a:pt x="133" y="160"/>
                  </a:cubicBezTo>
                  <a:cubicBezTo>
                    <a:pt x="133" y="351"/>
                    <a:pt x="133" y="351"/>
                    <a:pt x="133" y="351"/>
                  </a:cubicBezTo>
                  <a:cubicBezTo>
                    <a:pt x="133" y="366"/>
                    <a:pt x="146" y="378"/>
                    <a:pt x="161" y="378"/>
                  </a:cubicBezTo>
                  <a:cubicBezTo>
                    <a:pt x="729" y="378"/>
                    <a:pt x="729" y="378"/>
                    <a:pt x="729" y="378"/>
                  </a:cubicBezTo>
                  <a:cubicBezTo>
                    <a:pt x="818" y="378"/>
                    <a:pt x="890" y="450"/>
                    <a:pt x="890" y="539"/>
                  </a:cubicBezTo>
                  <a:cubicBezTo>
                    <a:pt x="890" y="729"/>
                    <a:pt x="890" y="729"/>
                    <a:pt x="890" y="729"/>
                  </a:cubicBezTo>
                  <a:cubicBezTo>
                    <a:pt x="890" y="818"/>
                    <a:pt x="818" y="890"/>
                    <a:pt x="729" y="890"/>
                  </a:cubicBezTo>
                  <a:cubicBezTo>
                    <a:pt x="161" y="890"/>
                    <a:pt x="161" y="890"/>
                    <a:pt x="161" y="890"/>
                  </a:cubicBezTo>
                  <a:cubicBezTo>
                    <a:pt x="71" y="890"/>
                    <a:pt x="0" y="818"/>
                    <a:pt x="0" y="729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133" y="677"/>
                    <a:pt x="133" y="677"/>
                    <a:pt x="133" y="677"/>
                  </a:cubicBezTo>
                  <a:cubicBezTo>
                    <a:pt x="133" y="729"/>
                    <a:pt x="133" y="729"/>
                    <a:pt x="133" y="729"/>
                  </a:cubicBezTo>
                  <a:cubicBezTo>
                    <a:pt x="133" y="744"/>
                    <a:pt x="146" y="756"/>
                    <a:pt x="161" y="756"/>
                  </a:cubicBezTo>
                  <a:cubicBezTo>
                    <a:pt x="729" y="756"/>
                    <a:pt x="729" y="756"/>
                    <a:pt x="729" y="756"/>
                  </a:cubicBezTo>
                  <a:cubicBezTo>
                    <a:pt x="744" y="756"/>
                    <a:pt x="757" y="744"/>
                    <a:pt x="757" y="729"/>
                  </a:cubicBezTo>
                  <a:cubicBezTo>
                    <a:pt x="757" y="539"/>
                    <a:pt x="757" y="539"/>
                    <a:pt x="757" y="539"/>
                  </a:cubicBezTo>
                  <a:cubicBezTo>
                    <a:pt x="757" y="524"/>
                    <a:pt x="744" y="512"/>
                    <a:pt x="729" y="512"/>
                  </a:cubicBezTo>
                  <a:cubicBezTo>
                    <a:pt x="161" y="512"/>
                    <a:pt x="161" y="512"/>
                    <a:pt x="161" y="512"/>
                  </a:cubicBezTo>
                  <a:cubicBezTo>
                    <a:pt x="71" y="512"/>
                    <a:pt x="0" y="440"/>
                    <a:pt x="0" y="35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1"/>
                    <a:pt x="71" y="0"/>
                    <a:pt x="161" y="0"/>
                  </a:cubicBezTo>
                  <a:cubicBezTo>
                    <a:pt x="729" y="0"/>
                    <a:pt x="729" y="0"/>
                    <a:pt x="729" y="0"/>
                  </a:cubicBezTo>
                  <a:cubicBezTo>
                    <a:pt x="818" y="0"/>
                    <a:pt x="890" y="71"/>
                    <a:pt x="890" y="160"/>
                  </a:cubicBezTo>
                  <a:lnTo>
                    <a:pt x="890" y="212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9C5F8C9B-4193-3BE7-B59F-A06D9493E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560" y="9598878"/>
              <a:ext cx="64672" cy="70990"/>
            </a:xfrm>
            <a:custGeom>
              <a:avLst/>
              <a:gdLst>
                <a:gd name="T0" fmla="*/ 107 w 107"/>
                <a:gd name="T1" fmla="*/ 18 h 117"/>
                <a:gd name="T2" fmla="*/ 18 w 107"/>
                <a:gd name="T3" fmla="*/ 18 h 117"/>
                <a:gd name="T4" fmla="*/ 18 w 107"/>
                <a:gd name="T5" fmla="*/ 50 h 117"/>
                <a:gd name="T6" fmla="*/ 90 w 107"/>
                <a:gd name="T7" fmla="*/ 50 h 117"/>
                <a:gd name="T8" fmla="*/ 90 w 107"/>
                <a:gd name="T9" fmla="*/ 68 h 117"/>
                <a:gd name="T10" fmla="*/ 18 w 107"/>
                <a:gd name="T11" fmla="*/ 68 h 117"/>
                <a:gd name="T12" fmla="*/ 18 w 107"/>
                <a:gd name="T13" fmla="*/ 100 h 117"/>
                <a:gd name="T14" fmla="*/ 107 w 107"/>
                <a:gd name="T15" fmla="*/ 100 h 117"/>
                <a:gd name="T16" fmla="*/ 107 w 107"/>
                <a:gd name="T17" fmla="*/ 117 h 117"/>
                <a:gd name="T18" fmla="*/ 0 w 107"/>
                <a:gd name="T19" fmla="*/ 117 h 117"/>
                <a:gd name="T20" fmla="*/ 0 w 107"/>
                <a:gd name="T21" fmla="*/ 0 h 117"/>
                <a:gd name="T22" fmla="*/ 107 w 107"/>
                <a:gd name="T23" fmla="*/ 0 h 117"/>
                <a:gd name="T24" fmla="*/ 107 w 107"/>
                <a:gd name="T25" fmla="*/ 1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7">
                  <a:moveTo>
                    <a:pt x="107" y="18"/>
                  </a:moveTo>
                  <a:lnTo>
                    <a:pt x="18" y="18"/>
                  </a:lnTo>
                  <a:lnTo>
                    <a:pt x="18" y="50"/>
                  </a:lnTo>
                  <a:lnTo>
                    <a:pt x="90" y="50"/>
                  </a:lnTo>
                  <a:lnTo>
                    <a:pt x="90" y="68"/>
                  </a:lnTo>
                  <a:lnTo>
                    <a:pt x="18" y="68"/>
                  </a:lnTo>
                  <a:lnTo>
                    <a:pt x="18" y="100"/>
                  </a:lnTo>
                  <a:lnTo>
                    <a:pt x="107" y="100"/>
                  </a:lnTo>
                  <a:lnTo>
                    <a:pt x="107" y="117"/>
                  </a:lnTo>
                  <a:lnTo>
                    <a:pt x="0" y="117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18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E2CB690-0764-4A4F-A6C7-836D27F660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4529" y="9598878"/>
              <a:ext cx="88848" cy="70990"/>
            </a:xfrm>
            <a:custGeom>
              <a:avLst/>
              <a:gdLst>
                <a:gd name="T0" fmla="*/ 689 w 1123"/>
                <a:gd name="T1" fmla="*/ 0 h 890"/>
                <a:gd name="T2" fmla="*/ 864 w 1123"/>
                <a:gd name="T3" fmla="*/ 160 h 890"/>
                <a:gd name="T4" fmla="*/ 1123 w 1123"/>
                <a:gd name="T5" fmla="*/ 890 h 890"/>
                <a:gd name="T6" fmla="*/ 983 w 1123"/>
                <a:gd name="T7" fmla="*/ 890 h 890"/>
                <a:gd name="T8" fmla="*/ 866 w 1123"/>
                <a:gd name="T9" fmla="*/ 578 h 890"/>
                <a:gd name="T10" fmla="*/ 248 w 1123"/>
                <a:gd name="T11" fmla="*/ 578 h 890"/>
                <a:gd name="T12" fmla="*/ 134 w 1123"/>
                <a:gd name="T13" fmla="*/ 890 h 890"/>
                <a:gd name="T14" fmla="*/ 0 w 1123"/>
                <a:gd name="T15" fmla="*/ 890 h 890"/>
                <a:gd name="T16" fmla="*/ 269 w 1123"/>
                <a:gd name="T17" fmla="*/ 160 h 890"/>
                <a:gd name="T18" fmla="*/ 430 w 1123"/>
                <a:gd name="T19" fmla="*/ 0 h 890"/>
                <a:gd name="T20" fmla="*/ 689 w 1123"/>
                <a:gd name="T21" fmla="*/ 0 h 890"/>
                <a:gd name="T22" fmla="*/ 827 w 1123"/>
                <a:gd name="T23" fmla="*/ 445 h 890"/>
                <a:gd name="T24" fmla="*/ 716 w 1123"/>
                <a:gd name="T25" fmla="*/ 160 h 890"/>
                <a:gd name="T26" fmla="*/ 689 w 1123"/>
                <a:gd name="T27" fmla="*/ 133 h 890"/>
                <a:gd name="T28" fmla="*/ 430 w 1123"/>
                <a:gd name="T29" fmla="*/ 133 h 890"/>
                <a:gd name="T30" fmla="*/ 403 w 1123"/>
                <a:gd name="T31" fmla="*/ 160 h 890"/>
                <a:gd name="T32" fmla="*/ 296 w 1123"/>
                <a:gd name="T33" fmla="*/ 445 h 890"/>
                <a:gd name="T34" fmla="*/ 827 w 1123"/>
                <a:gd name="T35" fmla="*/ 445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3" h="890">
                  <a:moveTo>
                    <a:pt x="689" y="0"/>
                  </a:moveTo>
                  <a:cubicBezTo>
                    <a:pt x="778" y="0"/>
                    <a:pt x="830" y="68"/>
                    <a:pt x="864" y="160"/>
                  </a:cubicBezTo>
                  <a:cubicBezTo>
                    <a:pt x="1123" y="890"/>
                    <a:pt x="1123" y="890"/>
                    <a:pt x="1123" y="890"/>
                  </a:cubicBezTo>
                  <a:cubicBezTo>
                    <a:pt x="983" y="890"/>
                    <a:pt x="983" y="890"/>
                    <a:pt x="983" y="890"/>
                  </a:cubicBezTo>
                  <a:cubicBezTo>
                    <a:pt x="866" y="578"/>
                    <a:pt x="866" y="578"/>
                    <a:pt x="866" y="578"/>
                  </a:cubicBezTo>
                  <a:cubicBezTo>
                    <a:pt x="248" y="578"/>
                    <a:pt x="248" y="578"/>
                    <a:pt x="248" y="578"/>
                  </a:cubicBezTo>
                  <a:cubicBezTo>
                    <a:pt x="134" y="890"/>
                    <a:pt x="134" y="890"/>
                    <a:pt x="134" y="890"/>
                  </a:cubicBezTo>
                  <a:cubicBezTo>
                    <a:pt x="0" y="890"/>
                    <a:pt x="0" y="890"/>
                    <a:pt x="0" y="890"/>
                  </a:cubicBezTo>
                  <a:cubicBezTo>
                    <a:pt x="269" y="160"/>
                    <a:pt x="269" y="160"/>
                    <a:pt x="269" y="160"/>
                  </a:cubicBezTo>
                  <a:cubicBezTo>
                    <a:pt x="303" y="61"/>
                    <a:pt x="341" y="0"/>
                    <a:pt x="430" y="0"/>
                  </a:cubicBezTo>
                  <a:lnTo>
                    <a:pt x="689" y="0"/>
                  </a:lnTo>
                  <a:close/>
                  <a:moveTo>
                    <a:pt x="827" y="445"/>
                  </a:moveTo>
                  <a:cubicBezTo>
                    <a:pt x="716" y="160"/>
                    <a:pt x="716" y="160"/>
                    <a:pt x="716" y="160"/>
                  </a:cubicBezTo>
                  <a:cubicBezTo>
                    <a:pt x="710" y="143"/>
                    <a:pt x="704" y="133"/>
                    <a:pt x="689" y="133"/>
                  </a:cubicBezTo>
                  <a:cubicBezTo>
                    <a:pt x="430" y="133"/>
                    <a:pt x="430" y="133"/>
                    <a:pt x="430" y="133"/>
                  </a:cubicBezTo>
                  <a:cubicBezTo>
                    <a:pt x="415" y="133"/>
                    <a:pt x="411" y="141"/>
                    <a:pt x="403" y="160"/>
                  </a:cubicBezTo>
                  <a:cubicBezTo>
                    <a:pt x="296" y="445"/>
                    <a:pt x="296" y="445"/>
                    <a:pt x="296" y="445"/>
                  </a:cubicBezTo>
                  <a:lnTo>
                    <a:pt x="827" y="445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41540AC-988E-AE35-DBCA-763509D98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776" y="9598878"/>
              <a:ext cx="70716" cy="70990"/>
            </a:xfrm>
            <a:custGeom>
              <a:avLst/>
              <a:gdLst>
                <a:gd name="T0" fmla="*/ 161 w 888"/>
                <a:gd name="T1" fmla="*/ 133 h 890"/>
                <a:gd name="T2" fmla="*/ 133 w 888"/>
                <a:gd name="T3" fmla="*/ 160 h 890"/>
                <a:gd name="T4" fmla="*/ 133 w 888"/>
                <a:gd name="T5" fmla="*/ 729 h 890"/>
                <a:gd name="T6" fmla="*/ 161 w 888"/>
                <a:gd name="T7" fmla="*/ 756 h 890"/>
                <a:gd name="T8" fmla="*/ 888 w 888"/>
                <a:gd name="T9" fmla="*/ 756 h 890"/>
                <a:gd name="T10" fmla="*/ 888 w 888"/>
                <a:gd name="T11" fmla="*/ 890 h 890"/>
                <a:gd name="T12" fmla="*/ 161 w 888"/>
                <a:gd name="T13" fmla="*/ 890 h 890"/>
                <a:gd name="T14" fmla="*/ 0 w 888"/>
                <a:gd name="T15" fmla="*/ 729 h 890"/>
                <a:gd name="T16" fmla="*/ 0 w 888"/>
                <a:gd name="T17" fmla="*/ 160 h 890"/>
                <a:gd name="T18" fmla="*/ 161 w 888"/>
                <a:gd name="T19" fmla="*/ 0 h 890"/>
                <a:gd name="T20" fmla="*/ 888 w 888"/>
                <a:gd name="T21" fmla="*/ 0 h 890"/>
                <a:gd name="T22" fmla="*/ 888 w 888"/>
                <a:gd name="T23" fmla="*/ 133 h 890"/>
                <a:gd name="T24" fmla="*/ 161 w 888"/>
                <a:gd name="T25" fmla="*/ 133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8" h="890">
                  <a:moveTo>
                    <a:pt x="161" y="133"/>
                  </a:moveTo>
                  <a:cubicBezTo>
                    <a:pt x="146" y="133"/>
                    <a:pt x="133" y="145"/>
                    <a:pt x="133" y="160"/>
                  </a:cubicBezTo>
                  <a:cubicBezTo>
                    <a:pt x="133" y="729"/>
                    <a:pt x="133" y="729"/>
                    <a:pt x="133" y="729"/>
                  </a:cubicBezTo>
                  <a:cubicBezTo>
                    <a:pt x="133" y="744"/>
                    <a:pt x="146" y="756"/>
                    <a:pt x="161" y="756"/>
                  </a:cubicBezTo>
                  <a:cubicBezTo>
                    <a:pt x="888" y="756"/>
                    <a:pt x="888" y="756"/>
                    <a:pt x="888" y="756"/>
                  </a:cubicBezTo>
                  <a:cubicBezTo>
                    <a:pt x="888" y="890"/>
                    <a:pt x="888" y="890"/>
                    <a:pt x="888" y="890"/>
                  </a:cubicBezTo>
                  <a:cubicBezTo>
                    <a:pt x="161" y="890"/>
                    <a:pt x="161" y="890"/>
                    <a:pt x="161" y="890"/>
                  </a:cubicBezTo>
                  <a:cubicBezTo>
                    <a:pt x="72" y="890"/>
                    <a:pt x="0" y="818"/>
                    <a:pt x="0" y="72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1"/>
                    <a:pt x="72" y="0"/>
                    <a:pt x="161" y="0"/>
                  </a:cubicBezTo>
                  <a:cubicBezTo>
                    <a:pt x="888" y="0"/>
                    <a:pt x="888" y="0"/>
                    <a:pt x="888" y="0"/>
                  </a:cubicBezTo>
                  <a:cubicBezTo>
                    <a:pt x="888" y="133"/>
                    <a:pt x="888" y="133"/>
                    <a:pt x="888" y="133"/>
                  </a:cubicBezTo>
                  <a:lnTo>
                    <a:pt x="161" y="133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0023888-61B7-D4D3-CC5F-D9E607590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4041" y="9598878"/>
              <a:ext cx="71925" cy="70990"/>
            </a:xfrm>
            <a:custGeom>
              <a:avLst/>
              <a:gdLst>
                <a:gd name="T0" fmla="*/ 119 w 119"/>
                <a:gd name="T1" fmla="*/ 0 h 117"/>
                <a:gd name="T2" fmla="*/ 119 w 119"/>
                <a:gd name="T3" fmla="*/ 117 h 117"/>
                <a:gd name="T4" fmla="*/ 102 w 119"/>
                <a:gd name="T5" fmla="*/ 117 h 117"/>
                <a:gd name="T6" fmla="*/ 102 w 119"/>
                <a:gd name="T7" fmla="*/ 68 h 117"/>
                <a:gd name="T8" fmla="*/ 17 w 119"/>
                <a:gd name="T9" fmla="*/ 68 h 117"/>
                <a:gd name="T10" fmla="*/ 17 w 119"/>
                <a:gd name="T11" fmla="*/ 117 h 117"/>
                <a:gd name="T12" fmla="*/ 0 w 119"/>
                <a:gd name="T13" fmla="*/ 117 h 117"/>
                <a:gd name="T14" fmla="*/ 0 w 119"/>
                <a:gd name="T15" fmla="*/ 0 h 117"/>
                <a:gd name="T16" fmla="*/ 17 w 119"/>
                <a:gd name="T17" fmla="*/ 0 h 117"/>
                <a:gd name="T18" fmla="*/ 17 w 119"/>
                <a:gd name="T19" fmla="*/ 50 h 117"/>
                <a:gd name="T20" fmla="*/ 102 w 119"/>
                <a:gd name="T21" fmla="*/ 50 h 117"/>
                <a:gd name="T22" fmla="*/ 102 w 119"/>
                <a:gd name="T23" fmla="*/ 0 h 117"/>
                <a:gd name="T24" fmla="*/ 119 w 119"/>
                <a:gd name="T2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17">
                  <a:moveTo>
                    <a:pt x="119" y="0"/>
                  </a:moveTo>
                  <a:lnTo>
                    <a:pt x="119" y="117"/>
                  </a:lnTo>
                  <a:lnTo>
                    <a:pt x="102" y="117"/>
                  </a:lnTo>
                  <a:lnTo>
                    <a:pt x="102" y="68"/>
                  </a:lnTo>
                  <a:lnTo>
                    <a:pt x="17" y="68"/>
                  </a:lnTo>
                  <a:lnTo>
                    <a:pt x="17" y="117"/>
                  </a:lnTo>
                  <a:lnTo>
                    <a:pt x="0" y="11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50"/>
                  </a:lnTo>
                  <a:lnTo>
                    <a:pt x="102" y="50"/>
                  </a:lnTo>
                  <a:lnTo>
                    <a:pt x="102" y="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5F70B44F-B3B9-967A-4277-EA47259D04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0452" y="9598878"/>
              <a:ext cx="82804" cy="70990"/>
            </a:xfrm>
            <a:custGeom>
              <a:avLst/>
              <a:gdLst>
                <a:gd name="T0" fmla="*/ 1048 w 1048"/>
                <a:gd name="T1" fmla="*/ 758 h 891"/>
                <a:gd name="T2" fmla="*/ 891 w 1048"/>
                <a:gd name="T3" fmla="*/ 660 h 891"/>
                <a:gd name="T4" fmla="*/ 891 w 1048"/>
                <a:gd name="T5" fmla="*/ 405 h 891"/>
                <a:gd name="T6" fmla="*/ 757 w 1048"/>
                <a:gd name="T7" fmla="*/ 405 h 891"/>
                <a:gd name="T8" fmla="*/ 757 w 1048"/>
                <a:gd name="T9" fmla="*/ 576 h 891"/>
                <a:gd name="T10" fmla="*/ 267 w 1048"/>
                <a:gd name="T11" fmla="*/ 269 h 891"/>
                <a:gd name="T12" fmla="*/ 264 w 1048"/>
                <a:gd name="T13" fmla="*/ 267 h 891"/>
                <a:gd name="T14" fmla="*/ 250 w 1048"/>
                <a:gd name="T15" fmla="*/ 244 h 891"/>
                <a:gd name="T16" fmla="*/ 250 w 1048"/>
                <a:gd name="T17" fmla="*/ 162 h 891"/>
                <a:gd name="T18" fmla="*/ 277 w 1048"/>
                <a:gd name="T19" fmla="*/ 135 h 891"/>
                <a:gd name="T20" fmla="*/ 606 w 1048"/>
                <a:gd name="T21" fmla="*/ 135 h 891"/>
                <a:gd name="T22" fmla="*/ 633 w 1048"/>
                <a:gd name="T23" fmla="*/ 162 h 891"/>
                <a:gd name="T24" fmla="*/ 633 w 1048"/>
                <a:gd name="T25" fmla="*/ 221 h 891"/>
                <a:gd name="T26" fmla="*/ 767 w 1048"/>
                <a:gd name="T27" fmla="*/ 221 h 891"/>
                <a:gd name="T28" fmla="*/ 767 w 1048"/>
                <a:gd name="T29" fmla="*/ 133 h 891"/>
                <a:gd name="T30" fmla="*/ 606 w 1048"/>
                <a:gd name="T31" fmla="*/ 0 h 891"/>
                <a:gd name="T32" fmla="*/ 277 w 1048"/>
                <a:gd name="T33" fmla="*/ 0 h 891"/>
                <a:gd name="T34" fmla="*/ 117 w 1048"/>
                <a:gd name="T35" fmla="*/ 161 h 891"/>
                <a:gd name="T36" fmla="*/ 117 w 1048"/>
                <a:gd name="T37" fmla="*/ 261 h 891"/>
                <a:gd name="T38" fmla="*/ 186 w 1048"/>
                <a:gd name="T39" fmla="*/ 348 h 891"/>
                <a:gd name="T40" fmla="*/ 161 w 1048"/>
                <a:gd name="T41" fmla="*/ 348 h 891"/>
                <a:gd name="T42" fmla="*/ 0 w 1048"/>
                <a:gd name="T43" fmla="*/ 464 h 891"/>
                <a:gd name="T44" fmla="*/ 0 w 1048"/>
                <a:gd name="T45" fmla="*/ 729 h 891"/>
                <a:gd name="T46" fmla="*/ 161 w 1048"/>
                <a:gd name="T47" fmla="*/ 891 h 891"/>
                <a:gd name="T48" fmla="*/ 730 w 1048"/>
                <a:gd name="T49" fmla="*/ 891 h 891"/>
                <a:gd name="T50" fmla="*/ 881 w 1048"/>
                <a:gd name="T51" fmla="*/ 786 h 891"/>
                <a:gd name="T52" fmla="*/ 881 w 1048"/>
                <a:gd name="T53" fmla="*/ 786 h 891"/>
                <a:gd name="T54" fmla="*/ 1048 w 1048"/>
                <a:gd name="T55" fmla="*/ 891 h 891"/>
                <a:gd name="T56" fmla="*/ 1048 w 1048"/>
                <a:gd name="T57" fmla="*/ 758 h 891"/>
                <a:gd name="T58" fmla="*/ 757 w 1048"/>
                <a:gd name="T59" fmla="*/ 730 h 891"/>
                <a:gd name="T60" fmla="*/ 730 w 1048"/>
                <a:gd name="T61" fmla="*/ 757 h 891"/>
                <a:gd name="T62" fmla="*/ 161 w 1048"/>
                <a:gd name="T63" fmla="*/ 757 h 891"/>
                <a:gd name="T64" fmla="*/ 134 w 1048"/>
                <a:gd name="T65" fmla="*/ 730 h 891"/>
                <a:gd name="T66" fmla="*/ 134 w 1048"/>
                <a:gd name="T67" fmla="*/ 464 h 891"/>
                <a:gd name="T68" fmla="*/ 136 w 1048"/>
                <a:gd name="T69" fmla="*/ 453 h 891"/>
                <a:gd name="T70" fmla="*/ 167 w 1048"/>
                <a:gd name="T71" fmla="*/ 437 h 891"/>
                <a:gd name="T72" fmla="*/ 233 w 1048"/>
                <a:gd name="T73" fmla="*/ 437 h 891"/>
                <a:gd name="T74" fmla="*/ 329 w 1048"/>
                <a:gd name="T75" fmla="*/ 437 h 891"/>
                <a:gd name="T76" fmla="*/ 757 w 1048"/>
                <a:gd name="T77" fmla="*/ 707 h 891"/>
                <a:gd name="T78" fmla="*/ 757 w 1048"/>
                <a:gd name="T79" fmla="*/ 73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8" h="891">
                  <a:moveTo>
                    <a:pt x="1048" y="758"/>
                  </a:moveTo>
                  <a:cubicBezTo>
                    <a:pt x="891" y="660"/>
                    <a:pt x="891" y="660"/>
                    <a:pt x="891" y="660"/>
                  </a:cubicBezTo>
                  <a:cubicBezTo>
                    <a:pt x="891" y="405"/>
                    <a:pt x="891" y="405"/>
                    <a:pt x="891" y="405"/>
                  </a:cubicBezTo>
                  <a:cubicBezTo>
                    <a:pt x="757" y="405"/>
                    <a:pt x="757" y="405"/>
                    <a:pt x="757" y="405"/>
                  </a:cubicBezTo>
                  <a:cubicBezTo>
                    <a:pt x="757" y="576"/>
                    <a:pt x="757" y="576"/>
                    <a:pt x="757" y="576"/>
                  </a:cubicBezTo>
                  <a:cubicBezTo>
                    <a:pt x="757" y="576"/>
                    <a:pt x="270" y="270"/>
                    <a:pt x="267" y="269"/>
                  </a:cubicBezTo>
                  <a:cubicBezTo>
                    <a:pt x="264" y="267"/>
                    <a:pt x="264" y="267"/>
                    <a:pt x="264" y="267"/>
                  </a:cubicBezTo>
                  <a:cubicBezTo>
                    <a:pt x="256" y="263"/>
                    <a:pt x="250" y="254"/>
                    <a:pt x="250" y="244"/>
                  </a:cubicBezTo>
                  <a:cubicBezTo>
                    <a:pt x="250" y="162"/>
                    <a:pt x="250" y="162"/>
                    <a:pt x="250" y="162"/>
                  </a:cubicBezTo>
                  <a:cubicBezTo>
                    <a:pt x="250" y="147"/>
                    <a:pt x="262" y="135"/>
                    <a:pt x="277" y="135"/>
                  </a:cubicBezTo>
                  <a:cubicBezTo>
                    <a:pt x="606" y="135"/>
                    <a:pt x="606" y="135"/>
                    <a:pt x="606" y="135"/>
                  </a:cubicBezTo>
                  <a:cubicBezTo>
                    <a:pt x="621" y="135"/>
                    <a:pt x="633" y="147"/>
                    <a:pt x="633" y="162"/>
                  </a:cubicBezTo>
                  <a:cubicBezTo>
                    <a:pt x="633" y="221"/>
                    <a:pt x="633" y="221"/>
                    <a:pt x="633" y="221"/>
                  </a:cubicBezTo>
                  <a:cubicBezTo>
                    <a:pt x="767" y="221"/>
                    <a:pt x="767" y="221"/>
                    <a:pt x="767" y="221"/>
                  </a:cubicBezTo>
                  <a:cubicBezTo>
                    <a:pt x="767" y="133"/>
                    <a:pt x="767" y="133"/>
                    <a:pt x="767" y="133"/>
                  </a:cubicBezTo>
                  <a:cubicBezTo>
                    <a:pt x="753" y="58"/>
                    <a:pt x="685" y="0"/>
                    <a:pt x="606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188" y="0"/>
                    <a:pt x="117" y="72"/>
                    <a:pt x="117" y="161"/>
                  </a:cubicBezTo>
                  <a:cubicBezTo>
                    <a:pt x="117" y="161"/>
                    <a:pt x="117" y="261"/>
                    <a:pt x="117" y="261"/>
                  </a:cubicBezTo>
                  <a:cubicBezTo>
                    <a:pt x="121" y="307"/>
                    <a:pt x="142" y="322"/>
                    <a:pt x="186" y="348"/>
                  </a:cubicBezTo>
                  <a:cubicBezTo>
                    <a:pt x="161" y="348"/>
                    <a:pt x="161" y="348"/>
                    <a:pt x="161" y="348"/>
                  </a:cubicBezTo>
                  <a:cubicBezTo>
                    <a:pt x="72" y="348"/>
                    <a:pt x="0" y="374"/>
                    <a:pt x="0" y="464"/>
                  </a:cubicBezTo>
                  <a:cubicBezTo>
                    <a:pt x="0" y="729"/>
                    <a:pt x="0" y="729"/>
                    <a:pt x="0" y="729"/>
                  </a:cubicBezTo>
                  <a:cubicBezTo>
                    <a:pt x="0" y="819"/>
                    <a:pt x="72" y="891"/>
                    <a:pt x="161" y="891"/>
                  </a:cubicBezTo>
                  <a:cubicBezTo>
                    <a:pt x="730" y="891"/>
                    <a:pt x="730" y="891"/>
                    <a:pt x="730" y="891"/>
                  </a:cubicBezTo>
                  <a:cubicBezTo>
                    <a:pt x="799" y="891"/>
                    <a:pt x="858" y="847"/>
                    <a:pt x="881" y="786"/>
                  </a:cubicBezTo>
                  <a:cubicBezTo>
                    <a:pt x="881" y="786"/>
                    <a:pt x="881" y="786"/>
                    <a:pt x="881" y="786"/>
                  </a:cubicBezTo>
                  <a:cubicBezTo>
                    <a:pt x="1048" y="891"/>
                    <a:pt x="1048" y="891"/>
                    <a:pt x="1048" y="891"/>
                  </a:cubicBezTo>
                  <a:lnTo>
                    <a:pt x="1048" y="758"/>
                  </a:lnTo>
                  <a:close/>
                  <a:moveTo>
                    <a:pt x="757" y="730"/>
                  </a:moveTo>
                  <a:cubicBezTo>
                    <a:pt x="757" y="745"/>
                    <a:pt x="745" y="757"/>
                    <a:pt x="730" y="757"/>
                  </a:cubicBezTo>
                  <a:cubicBezTo>
                    <a:pt x="161" y="757"/>
                    <a:pt x="161" y="757"/>
                    <a:pt x="161" y="757"/>
                  </a:cubicBezTo>
                  <a:cubicBezTo>
                    <a:pt x="146" y="757"/>
                    <a:pt x="134" y="745"/>
                    <a:pt x="134" y="730"/>
                  </a:cubicBezTo>
                  <a:cubicBezTo>
                    <a:pt x="134" y="464"/>
                    <a:pt x="134" y="464"/>
                    <a:pt x="134" y="464"/>
                  </a:cubicBezTo>
                  <a:cubicBezTo>
                    <a:pt x="134" y="460"/>
                    <a:pt x="135" y="457"/>
                    <a:pt x="136" y="453"/>
                  </a:cubicBezTo>
                  <a:cubicBezTo>
                    <a:pt x="140" y="444"/>
                    <a:pt x="151" y="437"/>
                    <a:pt x="167" y="437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329" y="437"/>
                    <a:pt x="329" y="437"/>
                    <a:pt x="329" y="437"/>
                  </a:cubicBezTo>
                  <a:cubicBezTo>
                    <a:pt x="757" y="707"/>
                    <a:pt x="757" y="707"/>
                    <a:pt x="757" y="707"/>
                  </a:cubicBezTo>
                  <a:lnTo>
                    <a:pt x="757" y="730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43" name="Line 35">
              <a:extLst>
                <a:ext uri="{FF2B5EF4-FFF2-40B4-BE49-F238E27FC236}">
                  <a16:creationId xmlns:a16="http://schemas.microsoft.com/office/drawing/2014/main" id="{21E7D78C-2711-1B2A-3937-2E03B9AFF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4329" y="97481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44" name="Line 36">
              <a:extLst>
                <a:ext uri="{FF2B5EF4-FFF2-40B4-BE49-F238E27FC236}">
                  <a16:creationId xmlns:a16="http://schemas.microsoft.com/office/drawing/2014/main" id="{FE4E674F-66FA-BFCF-472D-1BD40DD076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4329" y="97481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976E75E-CA05-6FF6-41BE-A9489B420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00" y="9632856"/>
              <a:ext cx="680565" cy="178991"/>
            </a:xfrm>
            <a:custGeom>
              <a:avLst/>
              <a:gdLst>
                <a:gd name="T0" fmla="*/ 8495 w 8602"/>
                <a:gd name="T1" fmla="*/ 477 h 2249"/>
                <a:gd name="T2" fmla="*/ 8302 w 8602"/>
                <a:gd name="T3" fmla="*/ 304 h 2249"/>
                <a:gd name="T4" fmla="*/ 6821 w 8602"/>
                <a:gd name="T5" fmla="*/ 70 h 2249"/>
                <a:gd name="T6" fmla="*/ 6821 w 8602"/>
                <a:gd name="T7" fmla="*/ 477 h 2249"/>
                <a:gd name="T8" fmla="*/ 6543 w 8602"/>
                <a:gd name="T9" fmla="*/ 477 h 2249"/>
                <a:gd name="T10" fmla="*/ 4990 w 8602"/>
                <a:gd name="T11" fmla="*/ 477 h 2249"/>
                <a:gd name="T12" fmla="*/ 4990 w 8602"/>
                <a:gd name="T13" fmla="*/ 10 h 2249"/>
                <a:gd name="T14" fmla="*/ 3402 w 8602"/>
                <a:gd name="T15" fmla="*/ 10 h 2249"/>
                <a:gd name="T16" fmla="*/ 3402 w 8602"/>
                <a:gd name="T17" fmla="*/ 477 h 2249"/>
                <a:gd name="T18" fmla="*/ 2159 w 8602"/>
                <a:gd name="T19" fmla="*/ 477 h 2249"/>
                <a:gd name="T20" fmla="*/ 2033 w 8602"/>
                <a:gd name="T21" fmla="*/ 477 h 2249"/>
                <a:gd name="T22" fmla="*/ 1577 w 8602"/>
                <a:gd name="T23" fmla="*/ 477 h 2249"/>
                <a:gd name="T24" fmla="*/ 1577 w 8602"/>
                <a:gd name="T25" fmla="*/ 69 h 2249"/>
                <a:gd name="T26" fmla="*/ 262 w 8602"/>
                <a:gd name="T27" fmla="*/ 225 h 2249"/>
                <a:gd name="T28" fmla="*/ 163 w 8602"/>
                <a:gd name="T29" fmla="*/ 306 h 2249"/>
                <a:gd name="T30" fmla="*/ 232 w 8602"/>
                <a:gd name="T31" fmla="*/ 430 h 2249"/>
                <a:gd name="T32" fmla="*/ 250 w 8602"/>
                <a:gd name="T33" fmla="*/ 477 h 2249"/>
                <a:gd name="T34" fmla="*/ 194 w 8602"/>
                <a:gd name="T35" fmla="*/ 547 h 2249"/>
                <a:gd name="T36" fmla="*/ 322 w 8602"/>
                <a:gd name="T37" fmla="*/ 652 h 2249"/>
                <a:gd name="T38" fmla="*/ 21 w 8602"/>
                <a:gd name="T39" fmla="*/ 814 h 2249"/>
                <a:gd name="T40" fmla="*/ 118 w 8602"/>
                <a:gd name="T41" fmla="*/ 990 h 2249"/>
                <a:gd name="T42" fmla="*/ 583 w 8602"/>
                <a:gd name="T43" fmla="*/ 1410 h 2249"/>
                <a:gd name="T44" fmla="*/ 851 w 8602"/>
                <a:gd name="T45" fmla="*/ 1538 h 2249"/>
                <a:gd name="T46" fmla="*/ 722 w 8602"/>
                <a:gd name="T47" fmla="*/ 1552 h 2249"/>
                <a:gd name="T48" fmla="*/ 573 w 8602"/>
                <a:gd name="T49" fmla="*/ 1587 h 2249"/>
                <a:gd name="T50" fmla="*/ 603 w 8602"/>
                <a:gd name="T51" fmla="*/ 1688 h 2249"/>
                <a:gd name="T52" fmla="*/ 504 w 8602"/>
                <a:gd name="T53" fmla="*/ 1769 h 2249"/>
                <a:gd name="T54" fmla="*/ 637 w 8602"/>
                <a:gd name="T55" fmla="*/ 1827 h 2249"/>
                <a:gd name="T56" fmla="*/ 888 w 8602"/>
                <a:gd name="T57" fmla="*/ 1841 h 2249"/>
                <a:gd name="T58" fmla="*/ 1110 w 8602"/>
                <a:gd name="T59" fmla="*/ 1977 h 2249"/>
                <a:gd name="T60" fmla="*/ 1283 w 8602"/>
                <a:gd name="T61" fmla="*/ 2029 h 2249"/>
                <a:gd name="T62" fmla="*/ 5307 w 8602"/>
                <a:gd name="T63" fmla="*/ 1500 h 2249"/>
                <a:gd name="T64" fmla="*/ 4807 w 8602"/>
                <a:gd name="T65" fmla="*/ 1422 h 2249"/>
                <a:gd name="T66" fmla="*/ 4037 w 8602"/>
                <a:gd name="T67" fmla="*/ 1371 h 2249"/>
                <a:gd name="T68" fmla="*/ 6560 w 8602"/>
                <a:gd name="T69" fmla="*/ 1351 h 2249"/>
                <a:gd name="T70" fmla="*/ 6321 w 8602"/>
                <a:gd name="T71" fmla="*/ 1402 h 2249"/>
                <a:gd name="T72" fmla="*/ 6817 w 8602"/>
                <a:gd name="T73" fmla="*/ 1506 h 2249"/>
                <a:gd name="T74" fmla="*/ 7033 w 8602"/>
                <a:gd name="T75" fmla="*/ 1583 h 2249"/>
                <a:gd name="T76" fmla="*/ 6820 w 8602"/>
                <a:gd name="T77" fmla="*/ 1615 h 2249"/>
                <a:gd name="T78" fmla="*/ 6959 w 8602"/>
                <a:gd name="T79" fmla="*/ 1647 h 2249"/>
                <a:gd name="T80" fmla="*/ 5330 w 8602"/>
                <a:gd name="T81" fmla="*/ 1728 h 2249"/>
                <a:gd name="T82" fmla="*/ 4648 w 8602"/>
                <a:gd name="T83" fmla="*/ 1774 h 2249"/>
                <a:gd name="T84" fmla="*/ 5065 w 8602"/>
                <a:gd name="T85" fmla="*/ 1925 h 2249"/>
                <a:gd name="T86" fmla="*/ 7653 w 8602"/>
                <a:gd name="T87" fmla="*/ 2191 h 2249"/>
                <a:gd name="T88" fmla="*/ 8000 w 8602"/>
                <a:gd name="T89" fmla="*/ 2048 h 2249"/>
                <a:gd name="T90" fmla="*/ 7938 w 8602"/>
                <a:gd name="T91" fmla="*/ 1849 h 2249"/>
                <a:gd name="T92" fmla="*/ 7924 w 8602"/>
                <a:gd name="T93" fmla="*/ 1776 h 2249"/>
                <a:gd name="T94" fmla="*/ 8103 w 8602"/>
                <a:gd name="T95" fmla="*/ 1757 h 2249"/>
                <a:gd name="T96" fmla="*/ 8163 w 8602"/>
                <a:gd name="T97" fmla="*/ 1732 h 2249"/>
                <a:gd name="T98" fmla="*/ 8361 w 8602"/>
                <a:gd name="T99" fmla="*/ 1639 h 2249"/>
                <a:gd name="T100" fmla="*/ 8438 w 8602"/>
                <a:gd name="T101" fmla="*/ 1363 h 2249"/>
                <a:gd name="T102" fmla="*/ 8331 w 8602"/>
                <a:gd name="T103" fmla="*/ 1289 h 2249"/>
                <a:gd name="T104" fmla="*/ 8370 w 8602"/>
                <a:gd name="T105" fmla="*/ 1155 h 2249"/>
                <a:gd name="T106" fmla="*/ 8188 w 8602"/>
                <a:gd name="T107" fmla="*/ 1105 h 2249"/>
                <a:gd name="T108" fmla="*/ 8230 w 8602"/>
                <a:gd name="T109" fmla="*/ 994 h 2249"/>
                <a:gd name="T110" fmla="*/ 8422 w 8602"/>
                <a:gd name="T111" fmla="*/ 840 h 2249"/>
                <a:gd name="T112" fmla="*/ 8495 w 8602"/>
                <a:gd name="T113" fmla="*/ 477 h 2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602" h="2249">
                  <a:moveTo>
                    <a:pt x="8495" y="477"/>
                  </a:moveTo>
                  <a:cubicBezTo>
                    <a:pt x="8581" y="397"/>
                    <a:pt x="8302" y="304"/>
                    <a:pt x="8302" y="304"/>
                  </a:cubicBezTo>
                  <a:cubicBezTo>
                    <a:pt x="8302" y="304"/>
                    <a:pt x="8004" y="166"/>
                    <a:pt x="6821" y="70"/>
                  </a:cubicBezTo>
                  <a:cubicBezTo>
                    <a:pt x="6821" y="477"/>
                    <a:pt x="6821" y="477"/>
                    <a:pt x="6821" y="477"/>
                  </a:cubicBezTo>
                  <a:cubicBezTo>
                    <a:pt x="6543" y="477"/>
                    <a:pt x="6543" y="477"/>
                    <a:pt x="6543" y="477"/>
                  </a:cubicBezTo>
                  <a:cubicBezTo>
                    <a:pt x="4990" y="477"/>
                    <a:pt x="4990" y="477"/>
                    <a:pt x="4990" y="477"/>
                  </a:cubicBezTo>
                  <a:cubicBezTo>
                    <a:pt x="4990" y="10"/>
                    <a:pt x="4990" y="10"/>
                    <a:pt x="4990" y="10"/>
                  </a:cubicBezTo>
                  <a:cubicBezTo>
                    <a:pt x="4625" y="0"/>
                    <a:pt x="3905" y="4"/>
                    <a:pt x="3402" y="10"/>
                  </a:cubicBezTo>
                  <a:cubicBezTo>
                    <a:pt x="3402" y="477"/>
                    <a:pt x="3402" y="477"/>
                    <a:pt x="3402" y="477"/>
                  </a:cubicBezTo>
                  <a:cubicBezTo>
                    <a:pt x="2159" y="477"/>
                    <a:pt x="2159" y="477"/>
                    <a:pt x="2159" y="477"/>
                  </a:cubicBezTo>
                  <a:cubicBezTo>
                    <a:pt x="2033" y="477"/>
                    <a:pt x="2033" y="477"/>
                    <a:pt x="2033" y="477"/>
                  </a:cubicBezTo>
                  <a:cubicBezTo>
                    <a:pt x="1577" y="477"/>
                    <a:pt x="1577" y="477"/>
                    <a:pt x="1577" y="477"/>
                  </a:cubicBezTo>
                  <a:cubicBezTo>
                    <a:pt x="1577" y="69"/>
                    <a:pt x="1577" y="69"/>
                    <a:pt x="1577" y="69"/>
                  </a:cubicBezTo>
                  <a:cubicBezTo>
                    <a:pt x="784" y="123"/>
                    <a:pt x="262" y="225"/>
                    <a:pt x="262" y="225"/>
                  </a:cubicBezTo>
                  <a:cubicBezTo>
                    <a:pt x="262" y="225"/>
                    <a:pt x="174" y="298"/>
                    <a:pt x="163" y="306"/>
                  </a:cubicBezTo>
                  <a:cubicBezTo>
                    <a:pt x="64" y="372"/>
                    <a:pt x="165" y="397"/>
                    <a:pt x="232" y="430"/>
                  </a:cubicBezTo>
                  <a:cubicBezTo>
                    <a:pt x="258" y="443"/>
                    <a:pt x="260" y="450"/>
                    <a:pt x="250" y="477"/>
                  </a:cubicBezTo>
                  <a:cubicBezTo>
                    <a:pt x="243" y="498"/>
                    <a:pt x="182" y="510"/>
                    <a:pt x="194" y="547"/>
                  </a:cubicBezTo>
                  <a:cubicBezTo>
                    <a:pt x="218" y="624"/>
                    <a:pt x="329" y="550"/>
                    <a:pt x="322" y="652"/>
                  </a:cubicBezTo>
                  <a:cubicBezTo>
                    <a:pt x="314" y="771"/>
                    <a:pt x="48" y="703"/>
                    <a:pt x="21" y="814"/>
                  </a:cubicBezTo>
                  <a:cubicBezTo>
                    <a:pt x="0" y="902"/>
                    <a:pt x="119" y="821"/>
                    <a:pt x="118" y="990"/>
                  </a:cubicBezTo>
                  <a:cubicBezTo>
                    <a:pt x="116" y="1157"/>
                    <a:pt x="239" y="1325"/>
                    <a:pt x="583" y="1410"/>
                  </a:cubicBezTo>
                  <a:cubicBezTo>
                    <a:pt x="665" y="1430"/>
                    <a:pt x="1048" y="1424"/>
                    <a:pt x="851" y="1538"/>
                  </a:cubicBezTo>
                  <a:cubicBezTo>
                    <a:pt x="827" y="1551"/>
                    <a:pt x="748" y="1549"/>
                    <a:pt x="722" y="1552"/>
                  </a:cubicBezTo>
                  <a:cubicBezTo>
                    <a:pt x="684" y="1556"/>
                    <a:pt x="597" y="1552"/>
                    <a:pt x="573" y="1587"/>
                  </a:cubicBezTo>
                  <a:cubicBezTo>
                    <a:pt x="536" y="1640"/>
                    <a:pt x="615" y="1639"/>
                    <a:pt x="603" y="1688"/>
                  </a:cubicBezTo>
                  <a:cubicBezTo>
                    <a:pt x="558" y="1694"/>
                    <a:pt x="462" y="1693"/>
                    <a:pt x="504" y="1769"/>
                  </a:cubicBezTo>
                  <a:cubicBezTo>
                    <a:pt x="526" y="1808"/>
                    <a:pt x="597" y="1829"/>
                    <a:pt x="637" y="1827"/>
                  </a:cubicBezTo>
                  <a:cubicBezTo>
                    <a:pt x="851" y="1815"/>
                    <a:pt x="821" y="1834"/>
                    <a:pt x="888" y="1841"/>
                  </a:cubicBezTo>
                  <a:cubicBezTo>
                    <a:pt x="769" y="1865"/>
                    <a:pt x="660" y="1989"/>
                    <a:pt x="1110" y="1977"/>
                  </a:cubicBezTo>
                  <a:cubicBezTo>
                    <a:pt x="1120" y="2045"/>
                    <a:pt x="1242" y="2038"/>
                    <a:pt x="1283" y="2029"/>
                  </a:cubicBezTo>
                  <a:cubicBezTo>
                    <a:pt x="4087" y="1408"/>
                    <a:pt x="5299" y="1673"/>
                    <a:pt x="5307" y="1500"/>
                  </a:cubicBezTo>
                  <a:cubicBezTo>
                    <a:pt x="5268" y="1416"/>
                    <a:pt x="4873" y="1425"/>
                    <a:pt x="4807" y="1422"/>
                  </a:cubicBezTo>
                  <a:cubicBezTo>
                    <a:pt x="4551" y="1410"/>
                    <a:pt x="4006" y="1437"/>
                    <a:pt x="4037" y="1371"/>
                  </a:cubicBezTo>
                  <a:cubicBezTo>
                    <a:pt x="4051" y="1218"/>
                    <a:pt x="6893" y="1256"/>
                    <a:pt x="6560" y="1351"/>
                  </a:cubicBezTo>
                  <a:cubicBezTo>
                    <a:pt x="6545" y="1355"/>
                    <a:pt x="6345" y="1389"/>
                    <a:pt x="6321" y="1402"/>
                  </a:cubicBezTo>
                  <a:cubicBezTo>
                    <a:pt x="6166" y="1484"/>
                    <a:pt x="6756" y="1500"/>
                    <a:pt x="6817" y="1506"/>
                  </a:cubicBezTo>
                  <a:cubicBezTo>
                    <a:pt x="6888" y="1512"/>
                    <a:pt x="7064" y="1507"/>
                    <a:pt x="7033" y="1583"/>
                  </a:cubicBezTo>
                  <a:cubicBezTo>
                    <a:pt x="7023" y="1607"/>
                    <a:pt x="6811" y="1581"/>
                    <a:pt x="6820" y="1615"/>
                  </a:cubicBezTo>
                  <a:cubicBezTo>
                    <a:pt x="6828" y="1643"/>
                    <a:pt x="6947" y="1628"/>
                    <a:pt x="6959" y="1647"/>
                  </a:cubicBezTo>
                  <a:cubicBezTo>
                    <a:pt x="7045" y="1782"/>
                    <a:pt x="5914" y="1715"/>
                    <a:pt x="5330" y="1728"/>
                  </a:cubicBezTo>
                  <a:cubicBezTo>
                    <a:pt x="5158" y="1731"/>
                    <a:pt x="4823" y="1750"/>
                    <a:pt x="4648" y="1774"/>
                  </a:cubicBezTo>
                  <a:cubicBezTo>
                    <a:pt x="4353" y="1814"/>
                    <a:pt x="4605" y="1883"/>
                    <a:pt x="5065" y="1925"/>
                  </a:cubicBezTo>
                  <a:cubicBezTo>
                    <a:pt x="5311" y="1948"/>
                    <a:pt x="6578" y="2050"/>
                    <a:pt x="7653" y="2191"/>
                  </a:cubicBezTo>
                  <a:cubicBezTo>
                    <a:pt x="7976" y="2249"/>
                    <a:pt x="8073" y="2091"/>
                    <a:pt x="8000" y="2048"/>
                  </a:cubicBezTo>
                  <a:cubicBezTo>
                    <a:pt x="7959" y="2023"/>
                    <a:pt x="8136" y="1934"/>
                    <a:pt x="7938" y="1849"/>
                  </a:cubicBezTo>
                  <a:cubicBezTo>
                    <a:pt x="7812" y="1795"/>
                    <a:pt x="7916" y="1774"/>
                    <a:pt x="7924" y="1776"/>
                  </a:cubicBezTo>
                  <a:cubicBezTo>
                    <a:pt x="7942" y="1782"/>
                    <a:pt x="8198" y="1843"/>
                    <a:pt x="8103" y="1757"/>
                  </a:cubicBezTo>
                  <a:cubicBezTo>
                    <a:pt x="8042" y="1701"/>
                    <a:pt x="8145" y="1734"/>
                    <a:pt x="8163" y="1732"/>
                  </a:cubicBezTo>
                  <a:cubicBezTo>
                    <a:pt x="8402" y="1714"/>
                    <a:pt x="8346" y="1624"/>
                    <a:pt x="8361" y="1639"/>
                  </a:cubicBezTo>
                  <a:cubicBezTo>
                    <a:pt x="8290" y="1569"/>
                    <a:pt x="8482" y="1519"/>
                    <a:pt x="8438" y="1363"/>
                  </a:cubicBezTo>
                  <a:cubicBezTo>
                    <a:pt x="8425" y="1318"/>
                    <a:pt x="8151" y="1327"/>
                    <a:pt x="8331" y="1289"/>
                  </a:cubicBezTo>
                  <a:cubicBezTo>
                    <a:pt x="8351" y="1285"/>
                    <a:pt x="8602" y="1292"/>
                    <a:pt x="8370" y="1155"/>
                  </a:cubicBezTo>
                  <a:cubicBezTo>
                    <a:pt x="8316" y="1124"/>
                    <a:pt x="8265" y="1122"/>
                    <a:pt x="8188" y="1105"/>
                  </a:cubicBezTo>
                  <a:cubicBezTo>
                    <a:pt x="8016" y="1066"/>
                    <a:pt x="8145" y="979"/>
                    <a:pt x="8230" y="994"/>
                  </a:cubicBezTo>
                  <a:cubicBezTo>
                    <a:pt x="8335" y="1011"/>
                    <a:pt x="8440" y="942"/>
                    <a:pt x="8422" y="840"/>
                  </a:cubicBezTo>
                  <a:cubicBezTo>
                    <a:pt x="8400" y="701"/>
                    <a:pt x="8353" y="504"/>
                    <a:pt x="8495" y="477"/>
                  </a:cubicBezTo>
                  <a:close/>
                </a:path>
              </a:pathLst>
            </a:custGeom>
            <a:solidFill>
              <a:srgbClr val="005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C978B8B5-295E-E7E0-146A-50EBBF4E1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167" y="9340403"/>
              <a:ext cx="371712" cy="330678"/>
            </a:xfrm>
            <a:custGeom>
              <a:avLst/>
              <a:gdLst>
                <a:gd name="T0" fmla="*/ 0 w 615"/>
                <a:gd name="T1" fmla="*/ 0 h 545"/>
                <a:gd name="T2" fmla="*/ 0 w 615"/>
                <a:gd name="T3" fmla="*/ 545 h 545"/>
                <a:gd name="T4" fmla="*/ 203 w 615"/>
                <a:gd name="T5" fmla="*/ 545 h 545"/>
                <a:gd name="T6" fmla="*/ 203 w 615"/>
                <a:gd name="T7" fmla="*/ 205 h 545"/>
                <a:gd name="T8" fmla="*/ 411 w 615"/>
                <a:gd name="T9" fmla="*/ 205 h 545"/>
                <a:gd name="T10" fmla="*/ 411 w 615"/>
                <a:gd name="T11" fmla="*/ 545 h 545"/>
                <a:gd name="T12" fmla="*/ 615 w 615"/>
                <a:gd name="T13" fmla="*/ 545 h 545"/>
                <a:gd name="T14" fmla="*/ 615 w 615"/>
                <a:gd name="T15" fmla="*/ 0 h 545"/>
                <a:gd name="T16" fmla="*/ 0 w 615"/>
                <a:gd name="T17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5" h="545">
                  <a:moveTo>
                    <a:pt x="0" y="0"/>
                  </a:moveTo>
                  <a:lnTo>
                    <a:pt x="0" y="545"/>
                  </a:lnTo>
                  <a:lnTo>
                    <a:pt x="203" y="545"/>
                  </a:lnTo>
                  <a:lnTo>
                    <a:pt x="203" y="205"/>
                  </a:lnTo>
                  <a:lnTo>
                    <a:pt x="411" y="205"/>
                  </a:lnTo>
                  <a:lnTo>
                    <a:pt x="411" y="545"/>
                  </a:lnTo>
                  <a:lnTo>
                    <a:pt x="615" y="545"/>
                  </a:lnTo>
                  <a:lnTo>
                    <a:pt x="6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pic>
        <p:nvPicPr>
          <p:cNvPr id="47" name="Afbeelding 46" descr="Afbeelding met tekst, tafelgerei, bord, serviesgoed&#10;&#10;Automatisch gegenereerde beschrijving">
            <a:extLst>
              <a:ext uri="{FF2B5EF4-FFF2-40B4-BE49-F238E27FC236}">
                <a16:creationId xmlns:a16="http://schemas.microsoft.com/office/drawing/2014/main" id="{96E95BC9-FFCC-FEE3-08F0-975E953F940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38" y="1512755"/>
            <a:ext cx="1173448" cy="127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03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Logo's - gre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8">
            <a:extLst>
              <a:ext uri="{FF2B5EF4-FFF2-40B4-BE49-F238E27FC236}">
                <a16:creationId xmlns:a16="http://schemas.microsoft.com/office/drawing/2014/main" id="{7408BBE0-0863-0CD0-233F-2EAA055675EC}"/>
              </a:ext>
            </a:extLst>
          </p:cNvPr>
          <p:cNvSpPr/>
          <p:nvPr userDrawn="1"/>
        </p:nvSpPr>
        <p:spPr>
          <a:xfrm>
            <a:off x="0" y="0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  <p:sp>
        <p:nvSpPr>
          <p:cNvPr id="5" name="Parallelogram 8">
            <a:extLst>
              <a:ext uri="{FF2B5EF4-FFF2-40B4-BE49-F238E27FC236}">
                <a16:creationId xmlns:a16="http://schemas.microsoft.com/office/drawing/2014/main" id="{5DA9E2D7-0881-00C6-68D3-C0C0A9C35739}"/>
              </a:ext>
            </a:extLst>
          </p:cNvPr>
          <p:cNvSpPr/>
          <p:nvPr userDrawn="1"/>
        </p:nvSpPr>
        <p:spPr>
          <a:xfrm rot="10800000">
            <a:off x="9990311" y="6513567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  <p:pic>
        <p:nvPicPr>
          <p:cNvPr id="48" name="Picture 5" descr="Logo&#10;&#10;Description automatically generated">
            <a:extLst>
              <a:ext uri="{FF2B5EF4-FFF2-40B4-BE49-F238E27FC236}">
                <a16:creationId xmlns:a16="http://schemas.microsoft.com/office/drawing/2014/main" id="{E4364115-A806-3FDC-184C-03DE99CADB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002" y="1545359"/>
            <a:ext cx="2113288" cy="776432"/>
          </a:xfrm>
          <a:prstGeom prst="rect">
            <a:avLst/>
          </a:prstGeom>
        </p:spPr>
      </p:pic>
      <p:pic>
        <p:nvPicPr>
          <p:cNvPr id="49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27C39AA0-4B89-BFDD-AE45-B3A6EA5B06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43" y="4354954"/>
            <a:ext cx="1631220" cy="417846"/>
          </a:xfrm>
          <a:prstGeom prst="rect">
            <a:avLst/>
          </a:prstGeom>
        </p:spPr>
      </p:pic>
      <p:pic>
        <p:nvPicPr>
          <p:cNvPr id="50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0C5B63F-525B-F003-3729-4CAC085C69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158" y="4097433"/>
            <a:ext cx="2071628" cy="776432"/>
          </a:xfrm>
          <a:prstGeom prst="rect">
            <a:avLst/>
          </a:prstGeom>
        </p:spPr>
      </p:pic>
      <p:pic>
        <p:nvPicPr>
          <p:cNvPr id="51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4E5781C5-60D8-1BEC-FA41-7807501A3A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701" y="3871919"/>
            <a:ext cx="2619072" cy="1127257"/>
          </a:xfrm>
          <a:prstGeom prst="rect">
            <a:avLst/>
          </a:prstGeom>
        </p:spPr>
      </p:pic>
      <p:pic>
        <p:nvPicPr>
          <p:cNvPr id="52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DA5C128B-CD9C-2E31-1A99-DC885EAB0C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06" y="1573863"/>
            <a:ext cx="3381978" cy="818136"/>
          </a:xfrm>
          <a:prstGeom prst="rect">
            <a:avLst/>
          </a:prstGeom>
        </p:spPr>
      </p:pic>
      <p:pic>
        <p:nvPicPr>
          <p:cNvPr id="53" name="Picture 11" descr="Logo&#10;&#10;Description automatically generated">
            <a:extLst>
              <a:ext uri="{FF2B5EF4-FFF2-40B4-BE49-F238E27FC236}">
                <a16:creationId xmlns:a16="http://schemas.microsoft.com/office/drawing/2014/main" id="{AD687AE0-A70C-926F-DA77-6A1180D53B7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68" y="2727433"/>
            <a:ext cx="2823867" cy="964086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id="{3D1D4B0E-BD95-B4A1-0AC0-B17D8798468F}"/>
              </a:ext>
            </a:extLst>
          </p:cNvPr>
          <p:cNvSpPr txBox="1"/>
          <p:nvPr userDrawn="1"/>
        </p:nvSpPr>
        <p:spPr>
          <a:xfrm>
            <a:off x="2346866" y="5965785"/>
            <a:ext cx="6520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project has received funding from the European Union’s horizon 2020 research</a:t>
            </a:r>
            <a:b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innovation </a:t>
            </a:r>
            <a:r>
              <a:rPr lang="en-US" sz="12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programme</a:t>
            </a:r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under grant agreement no 101059238</a:t>
            </a:r>
            <a:endParaRPr lang="en-GB" sz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1E07D371-54B2-66E2-1E14-34DAF8DA14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68" y="5935008"/>
            <a:ext cx="827086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ep 55">
            <a:extLst>
              <a:ext uri="{FF2B5EF4-FFF2-40B4-BE49-F238E27FC236}">
                <a16:creationId xmlns:a16="http://schemas.microsoft.com/office/drawing/2014/main" id="{6060CA05-273C-4022-5615-56778D37EFB3}"/>
              </a:ext>
            </a:extLst>
          </p:cNvPr>
          <p:cNvGrpSpPr/>
          <p:nvPr userDrawn="1"/>
        </p:nvGrpSpPr>
        <p:grpSpPr>
          <a:xfrm>
            <a:off x="5864044" y="2994996"/>
            <a:ext cx="3064882" cy="589988"/>
            <a:chOff x="716900" y="9340403"/>
            <a:chExt cx="2449066" cy="471444"/>
          </a:xfrm>
        </p:grpSpPr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519537E3-8989-3404-CFA3-4BC23926A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301" y="9385302"/>
              <a:ext cx="183136" cy="119530"/>
            </a:xfrm>
            <a:custGeom>
              <a:avLst/>
              <a:gdLst>
                <a:gd name="T0" fmla="*/ 2310 w 2310"/>
                <a:gd name="T1" fmla="*/ 0 h 1505"/>
                <a:gd name="T2" fmla="*/ 1762 w 2310"/>
                <a:gd name="T3" fmla="*/ 1505 h 1505"/>
                <a:gd name="T4" fmla="*/ 1545 w 2310"/>
                <a:gd name="T5" fmla="*/ 1505 h 1505"/>
                <a:gd name="T6" fmla="*/ 1154 w 2310"/>
                <a:gd name="T7" fmla="*/ 437 h 1505"/>
                <a:gd name="T8" fmla="*/ 763 w 2310"/>
                <a:gd name="T9" fmla="*/ 1505 h 1505"/>
                <a:gd name="T10" fmla="*/ 548 w 2310"/>
                <a:gd name="T11" fmla="*/ 1505 h 1505"/>
                <a:gd name="T12" fmla="*/ 0 w 2310"/>
                <a:gd name="T13" fmla="*/ 0 h 1505"/>
                <a:gd name="T14" fmla="*/ 293 w 2310"/>
                <a:gd name="T15" fmla="*/ 0 h 1505"/>
                <a:gd name="T16" fmla="*/ 656 w 2310"/>
                <a:gd name="T17" fmla="*/ 993 h 1505"/>
                <a:gd name="T18" fmla="*/ 1020 w 2310"/>
                <a:gd name="T19" fmla="*/ 0 h 1505"/>
                <a:gd name="T20" fmla="*/ 1290 w 2310"/>
                <a:gd name="T21" fmla="*/ 0 h 1505"/>
                <a:gd name="T22" fmla="*/ 1653 w 2310"/>
                <a:gd name="T23" fmla="*/ 993 h 1505"/>
                <a:gd name="T24" fmla="*/ 2017 w 2310"/>
                <a:gd name="T25" fmla="*/ 0 h 1505"/>
                <a:gd name="T26" fmla="*/ 2310 w 2310"/>
                <a:gd name="T27" fmla="*/ 0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10" h="1505">
                  <a:moveTo>
                    <a:pt x="2310" y="0"/>
                  </a:moveTo>
                  <a:cubicBezTo>
                    <a:pt x="1762" y="1505"/>
                    <a:pt x="1762" y="1505"/>
                    <a:pt x="1762" y="1505"/>
                  </a:cubicBezTo>
                  <a:cubicBezTo>
                    <a:pt x="1545" y="1505"/>
                    <a:pt x="1545" y="1505"/>
                    <a:pt x="1545" y="1505"/>
                  </a:cubicBezTo>
                  <a:cubicBezTo>
                    <a:pt x="1154" y="437"/>
                    <a:pt x="1154" y="437"/>
                    <a:pt x="1154" y="437"/>
                  </a:cubicBezTo>
                  <a:cubicBezTo>
                    <a:pt x="1026" y="788"/>
                    <a:pt x="888" y="1156"/>
                    <a:pt x="763" y="1505"/>
                  </a:cubicBezTo>
                  <a:cubicBezTo>
                    <a:pt x="548" y="1505"/>
                    <a:pt x="548" y="1505"/>
                    <a:pt x="548" y="150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656" y="993"/>
                    <a:pt x="656" y="993"/>
                    <a:pt x="656" y="993"/>
                  </a:cubicBezTo>
                  <a:cubicBezTo>
                    <a:pt x="1020" y="0"/>
                    <a:pt x="1020" y="0"/>
                    <a:pt x="1020" y="0"/>
                  </a:cubicBezTo>
                  <a:cubicBezTo>
                    <a:pt x="1290" y="0"/>
                    <a:pt x="1290" y="0"/>
                    <a:pt x="1290" y="0"/>
                  </a:cubicBezTo>
                  <a:cubicBezTo>
                    <a:pt x="1653" y="993"/>
                    <a:pt x="1653" y="993"/>
                    <a:pt x="1653" y="993"/>
                  </a:cubicBezTo>
                  <a:cubicBezTo>
                    <a:pt x="2017" y="0"/>
                    <a:pt x="2017" y="0"/>
                    <a:pt x="2017" y="0"/>
                  </a:cubicBezTo>
                  <a:lnTo>
                    <a:pt x="2310" y="0"/>
                  </a:lnTo>
                  <a:close/>
                </a:path>
              </a:pathLst>
            </a:custGeom>
            <a:solidFill>
              <a:srgbClr val="005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E1CFB2F8-39A4-DA50-6CE8-CF342FBAE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5882" y="9385302"/>
              <a:ext cx="119069" cy="119530"/>
            </a:xfrm>
            <a:custGeom>
              <a:avLst/>
              <a:gdLst>
                <a:gd name="T0" fmla="*/ 1504 w 1504"/>
                <a:gd name="T1" fmla="*/ 408 h 1505"/>
                <a:gd name="T2" fmla="*/ 1226 w 1504"/>
                <a:gd name="T3" fmla="*/ 408 h 1505"/>
                <a:gd name="T4" fmla="*/ 1226 w 1504"/>
                <a:gd name="T5" fmla="*/ 291 h 1505"/>
                <a:gd name="T6" fmla="*/ 1212 w 1504"/>
                <a:gd name="T7" fmla="*/ 276 h 1505"/>
                <a:gd name="T8" fmla="*/ 290 w 1504"/>
                <a:gd name="T9" fmla="*/ 276 h 1505"/>
                <a:gd name="T10" fmla="*/ 275 w 1504"/>
                <a:gd name="T11" fmla="*/ 291 h 1505"/>
                <a:gd name="T12" fmla="*/ 275 w 1504"/>
                <a:gd name="T13" fmla="*/ 1215 h 1505"/>
                <a:gd name="T14" fmla="*/ 290 w 1504"/>
                <a:gd name="T15" fmla="*/ 1229 h 1505"/>
                <a:gd name="T16" fmla="*/ 1212 w 1504"/>
                <a:gd name="T17" fmla="*/ 1229 h 1505"/>
                <a:gd name="T18" fmla="*/ 1226 w 1504"/>
                <a:gd name="T19" fmla="*/ 1215 h 1505"/>
                <a:gd name="T20" fmla="*/ 1226 w 1504"/>
                <a:gd name="T21" fmla="*/ 931 h 1505"/>
                <a:gd name="T22" fmla="*/ 886 w 1504"/>
                <a:gd name="T23" fmla="*/ 931 h 1505"/>
                <a:gd name="T24" fmla="*/ 886 w 1504"/>
                <a:gd name="T25" fmla="*/ 655 h 1505"/>
                <a:gd name="T26" fmla="*/ 1504 w 1504"/>
                <a:gd name="T27" fmla="*/ 655 h 1505"/>
                <a:gd name="T28" fmla="*/ 1504 w 1504"/>
                <a:gd name="T29" fmla="*/ 1215 h 1505"/>
                <a:gd name="T30" fmla="*/ 1212 w 1504"/>
                <a:gd name="T31" fmla="*/ 1505 h 1505"/>
                <a:gd name="T32" fmla="*/ 290 w 1504"/>
                <a:gd name="T33" fmla="*/ 1505 h 1505"/>
                <a:gd name="T34" fmla="*/ 0 w 1504"/>
                <a:gd name="T35" fmla="*/ 1215 h 1505"/>
                <a:gd name="T36" fmla="*/ 0 w 1504"/>
                <a:gd name="T37" fmla="*/ 291 h 1505"/>
                <a:gd name="T38" fmla="*/ 290 w 1504"/>
                <a:gd name="T39" fmla="*/ 0 h 1505"/>
                <a:gd name="T40" fmla="*/ 1212 w 1504"/>
                <a:gd name="T41" fmla="*/ 0 h 1505"/>
                <a:gd name="T42" fmla="*/ 1504 w 1504"/>
                <a:gd name="T43" fmla="*/ 291 h 1505"/>
                <a:gd name="T44" fmla="*/ 1504 w 1504"/>
                <a:gd name="T45" fmla="*/ 408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04" h="1505">
                  <a:moveTo>
                    <a:pt x="1504" y="408"/>
                  </a:moveTo>
                  <a:cubicBezTo>
                    <a:pt x="1226" y="408"/>
                    <a:pt x="1226" y="408"/>
                    <a:pt x="1226" y="408"/>
                  </a:cubicBezTo>
                  <a:cubicBezTo>
                    <a:pt x="1226" y="291"/>
                    <a:pt x="1226" y="291"/>
                    <a:pt x="1226" y="291"/>
                  </a:cubicBezTo>
                  <a:cubicBezTo>
                    <a:pt x="1226" y="282"/>
                    <a:pt x="1220" y="276"/>
                    <a:pt x="1212" y="276"/>
                  </a:cubicBezTo>
                  <a:cubicBezTo>
                    <a:pt x="290" y="276"/>
                    <a:pt x="290" y="276"/>
                    <a:pt x="290" y="276"/>
                  </a:cubicBezTo>
                  <a:cubicBezTo>
                    <a:pt x="282" y="276"/>
                    <a:pt x="275" y="282"/>
                    <a:pt x="275" y="291"/>
                  </a:cubicBezTo>
                  <a:cubicBezTo>
                    <a:pt x="275" y="1215"/>
                    <a:pt x="275" y="1215"/>
                    <a:pt x="275" y="1215"/>
                  </a:cubicBezTo>
                  <a:cubicBezTo>
                    <a:pt x="275" y="1223"/>
                    <a:pt x="282" y="1229"/>
                    <a:pt x="290" y="1229"/>
                  </a:cubicBezTo>
                  <a:cubicBezTo>
                    <a:pt x="1212" y="1229"/>
                    <a:pt x="1212" y="1229"/>
                    <a:pt x="1212" y="1229"/>
                  </a:cubicBezTo>
                  <a:cubicBezTo>
                    <a:pt x="1220" y="1229"/>
                    <a:pt x="1226" y="1223"/>
                    <a:pt x="1226" y="1215"/>
                  </a:cubicBezTo>
                  <a:cubicBezTo>
                    <a:pt x="1226" y="931"/>
                    <a:pt x="1226" y="931"/>
                    <a:pt x="1226" y="931"/>
                  </a:cubicBezTo>
                  <a:cubicBezTo>
                    <a:pt x="886" y="931"/>
                    <a:pt x="886" y="931"/>
                    <a:pt x="886" y="931"/>
                  </a:cubicBezTo>
                  <a:cubicBezTo>
                    <a:pt x="886" y="655"/>
                    <a:pt x="886" y="655"/>
                    <a:pt x="886" y="655"/>
                  </a:cubicBezTo>
                  <a:cubicBezTo>
                    <a:pt x="1504" y="655"/>
                    <a:pt x="1504" y="655"/>
                    <a:pt x="1504" y="655"/>
                  </a:cubicBezTo>
                  <a:cubicBezTo>
                    <a:pt x="1504" y="1215"/>
                    <a:pt x="1504" y="1215"/>
                    <a:pt x="1504" y="1215"/>
                  </a:cubicBezTo>
                  <a:cubicBezTo>
                    <a:pt x="1504" y="1376"/>
                    <a:pt x="1373" y="1505"/>
                    <a:pt x="1212" y="1505"/>
                  </a:cubicBezTo>
                  <a:cubicBezTo>
                    <a:pt x="290" y="1505"/>
                    <a:pt x="290" y="1505"/>
                    <a:pt x="290" y="1505"/>
                  </a:cubicBezTo>
                  <a:cubicBezTo>
                    <a:pt x="129" y="1505"/>
                    <a:pt x="0" y="1376"/>
                    <a:pt x="0" y="1215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130"/>
                    <a:pt x="129" y="0"/>
                    <a:pt x="290" y="0"/>
                  </a:cubicBezTo>
                  <a:cubicBezTo>
                    <a:pt x="1212" y="0"/>
                    <a:pt x="1212" y="0"/>
                    <a:pt x="1212" y="0"/>
                  </a:cubicBezTo>
                  <a:cubicBezTo>
                    <a:pt x="1373" y="0"/>
                    <a:pt x="1504" y="130"/>
                    <a:pt x="1504" y="291"/>
                  </a:cubicBezTo>
                  <a:lnTo>
                    <a:pt x="1504" y="408"/>
                  </a:lnTo>
                  <a:close/>
                </a:path>
              </a:pathLst>
            </a:custGeom>
            <a:solidFill>
              <a:srgbClr val="005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C85654F9-C802-3AA5-0B50-8351AF969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5062" y="9385302"/>
              <a:ext cx="109398" cy="119530"/>
            </a:xfrm>
            <a:custGeom>
              <a:avLst/>
              <a:gdLst>
                <a:gd name="T0" fmla="*/ 181 w 181"/>
                <a:gd name="T1" fmla="*/ 36 h 197"/>
                <a:gd name="T2" fmla="*/ 36 w 181"/>
                <a:gd name="T3" fmla="*/ 36 h 197"/>
                <a:gd name="T4" fmla="*/ 36 w 181"/>
                <a:gd name="T5" fmla="*/ 80 h 197"/>
                <a:gd name="T6" fmla="*/ 153 w 181"/>
                <a:gd name="T7" fmla="*/ 80 h 197"/>
                <a:gd name="T8" fmla="*/ 153 w 181"/>
                <a:gd name="T9" fmla="*/ 116 h 197"/>
                <a:gd name="T10" fmla="*/ 36 w 181"/>
                <a:gd name="T11" fmla="*/ 116 h 197"/>
                <a:gd name="T12" fmla="*/ 36 w 181"/>
                <a:gd name="T13" fmla="*/ 161 h 197"/>
                <a:gd name="T14" fmla="*/ 181 w 181"/>
                <a:gd name="T15" fmla="*/ 161 h 197"/>
                <a:gd name="T16" fmla="*/ 181 w 181"/>
                <a:gd name="T17" fmla="*/ 197 h 197"/>
                <a:gd name="T18" fmla="*/ 0 w 181"/>
                <a:gd name="T19" fmla="*/ 197 h 197"/>
                <a:gd name="T20" fmla="*/ 0 w 181"/>
                <a:gd name="T21" fmla="*/ 0 h 197"/>
                <a:gd name="T22" fmla="*/ 181 w 181"/>
                <a:gd name="T23" fmla="*/ 0 h 197"/>
                <a:gd name="T24" fmla="*/ 181 w 181"/>
                <a:gd name="T25" fmla="*/ 3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1" h="197">
                  <a:moveTo>
                    <a:pt x="181" y="36"/>
                  </a:moveTo>
                  <a:lnTo>
                    <a:pt x="36" y="36"/>
                  </a:lnTo>
                  <a:lnTo>
                    <a:pt x="36" y="80"/>
                  </a:lnTo>
                  <a:lnTo>
                    <a:pt x="153" y="80"/>
                  </a:lnTo>
                  <a:lnTo>
                    <a:pt x="153" y="116"/>
                  </a:lnTo>
                  <a:lnTo>
                    <a:pt x="36" y="116"/>
                  </a:lnTo>
                  <a:lnTo>
                    <a:pt x="36" y="161"/>
                  </a:lnTo>
                  <a:lnTo>
                    <a:pt x="181" y="161"/>
                  </a:lnTo>
                  <a:lnTo>
                    <a:pt x="181" y="197"/>
                  </a:lnTo>
                  <a:lnTo>
                    <a:pt x="0" y="197"/>
                  </a:lnTo>
                  <a:lnTo>
                    <a:pt x="0" y="0"/>
                  </a:lnTo>
                  <a:lnTo>
                    <a:pt x="181" y="0"/>
                  </a:lnTo>
                  <a:lnTo>
                    <a:pt x="181" y="36"/>
                  </a:lnTo>
                  <a:close/>
                </a:path>
              </a:pathLst>
            </a:custGeom>
            <a:solidFill>
              <a:srgbClr val="005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0A3E5FCF-16BF-2802-D98C-3DD7EC36B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341" y="9385302"/>
              <a:ext cx="119069" cy="119530"/>
            </a:xfrm>
            <a:custGeom>
              <a:avLst/>
              <a:gdLst>
                <a:gd name="T0" fmla="*/ 160 w 197"/>
                <a:gd name="T1" fmla="*/ 0 h 197"/>
                <a:gd name="T2" fmla="*/ 197 w 197"/>
                <a:gd name="T3" fmla="*/ 0 h 197"/>
                <a:gd name="T4" fmla="*/ 197 w 197"/>
                <a:gd name="T5" fmla="*/ 197 h 197"/>
                <a:gd name="T6" fmla="*/ 157 w 197"/>
                <a:gd name="T7" fmla="*/ 197 h 197"/>
                <a:gd name="T8" fmla="*/ 36 w 197"/>
                <a:gd name="T9" fmla="*/ 52 h 197"/>
                <a:gd name="T10" fmla="*/ 36 w 197"/>
                <a:gd name="T11" fmla="*/ 197 h 197"/>
                <a:gd name="T12" fmla="*/ 0 w 197"/>
                <a:gd name="T13" fmla="*/ 197 h 197"/>
                <a:gd name="T14" fmla="*/ 0 w 197"/>
                <a:gd name="T15" fmla="*/ 0 h 197"/>
                <a:gd name="T16" fmla="*/ 39 w 197"/>
                <a:gd name="T17" fmla="*/ 0 h 197"/>
                <a:gd name="T18" fmla="*/ 160 w 197"/>
                <a:gd name="T19" fmla="*/ 144 h 197"/>
                <a:gd name="T20" fmla="*/ 160 w 197"/>
                <a:gd name="T21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97">
                  <a:moveTo>
                    <a:pt x="160" y="0"/>
                  </a:moveTo>
                  <a:lnTo>
                    <a:pt x="197" y="0"/>
                  </a:lnTo>
                  <a:lnTo>
                    <a:pt x="197" y="197"/>
                  </a:lnTo>
                  <a:lnTo>
                    <a:pt x="157" y="197"/>
                  </a:lnTo>
                  <a:lnTo>
                    <a:pt x="36" y="52"/>
                  </a:lnTo>
                  <a:lnTo>
                    <a:pt x="36" y="197"/>
                  </a:lnTo>
                  <a:lnTo>
                    <a:pt x="0" y="197"/>
                  </a:lnTo>
                  <a:lnTo>
                    <a:pt x="0" y="0"/>
                  </a:lnTo>
                  <a:lnTo>
                    <a:pt x="39" y="0"/>
                  </a:lnTo>
                  <a:lnTo>
                    <a:pt x="160" y="144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05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1" name="Rectangle 10">
              <a:extLst>
                <a:ext uri="{FF2B5EF4-FFF2-40B4-BE49-F238E27FC236}">
                  <a16:creationId xmlns:a16="http://schemas.microsoft.com/office/drawing/2014/main" id="{67C49173-0ADF-DE55-BBEE-1217581DB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3476" y="9385302"/>
              <a:ext cx="21759" cy="119530"/>
            </a:xfrm>
            <a:prstGeom prst="rect">
              <a:avLst/>
            </a:prstGeom>
            <a:solidFill>
              <a:srgbClr val="005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023D0B54-55B5-A41C-BCA8-F2DDFB038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2929" y="9385302"/>
              <a:ext cx="119069" cy="119530"/>
            </a:xfrm>
            <a:custGeom>
              <a:avLst/>
              <a:gdLst>
                <a:gd name="T0" fmla="*/ 160 w 197"/>
                <a:gd name="T1" fmla="*/ 0 h 197"/>
                <a:gd name="T2" fmla="*/ 197 w 197"/>
                <a:gd name="T3" fmla="*/ 0 h 197"/>
                <a:gd name="T4" fmla="*/ 197 w 197"/>
                <a:gd name="T5" fmla="*/ 197 h 197"/>
                <a:gd name="T6" fmla="*/ 157 w 197"/>
                <a:gd name="T7" fmla="*/ 197 h 197"/>
                <a:gd name="T8" fmla="*/ 36 w 197"/>
                <a:gd name="T9" fmla="*/ 52 h 197"/>
                <a:gd name="T10" fmla="*/ 36 w 197"/>
                <a:gd name="T11" fmla="*/ 197 h 197"/>
                <a:gd name="T12" fmla="*/ 0 w 197"/>
                <a:gd name="T13" fmla="*/ 197 h 197"/>
                <a:gd name="T14" fmla="*/ 0 w 197"/>
                <a:gd name="T15" fmla="*/ 0 h 197"/>
                <a:gd name="T16" fmla="*/ 39 w 197"/>
                <a:gd name="T17" fmla="*/ 0 h 197"/>
                <a:gd name="T18" fmla="*/ 160 w 197"/>
                <a:gd name="T19" fmla="*/ 144 h 197"/>
                <a:gd name="T20" fmla="*/ 160 w 197"/>
                <a:gd name="T21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97">
                  <a:moveTo>
                    <a:pt x="160" y="0"/>
                  </a:moveTo>
                  <a:lnTo>
                    <a:pt x="197" y="0"/>
                  </a:lnTo>
                  <a:lnTo>
                    <a:pt x="197" y="197"/>
                  </a:lnTo>
                  <a:lnTo>
                    <a:pt x="157" y="197"/>
                  </a:lnTo>
                  <a:lnTo>
                    <a:pt x="36" y="52"/>
                  </a:lnTo>
                  <a:lnTo>
                    <a:pt x="36" y="197"/>
                  </a:lnTo>
                  <a:lnTo>
                    <a:pt x="0" y="197"/>
                  </a:lnTo>
                  <a:lnTo>
                    <a:pt x="0" y="0"/>
                  </a:lnTo>
                  <a:lnTo>
                    <a:pt x="39" y="0"/>
                  </a:lnTo>
                  <a:lnTo>
                    <a:pt x="160" y="144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05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D7F9AA89-AC96-788E-648B-73AEC7B58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669" y="9385302"/>
              <a:ext cx="119069" cy="119530"/>
            </a:xfrm>
            <a:custGeom>
              <a:avLst/>
              <a:gdLst>
                <a:gd name="T0" fmla="*/ 1505 w 1505"/>
                <a:gd name="T1" fmla="*/ 408 h 1505"/>
                <a:gd name="T2" fmla="*/ 1227 w 1505"/>
                <a:gd name="T3" fmla="*/ 408 h 1505"/>
                <a:gd name="T4" fmla="*/ 1227 w 1505"/>
                <a:gd name="T5" fmla="*/ 291 h 1505"/>
                <a:gd name="T6" fmla="*/ 1212 w 1505"/>
                <a:gd name="T7" fmla="*/ 276 h 1505"/>
                <a:gd name="T8" fmla="*/ 290 w 1505"/>
                <a:gd name="T9" fmla="*/ 276 h 1505"/>
                <a:gd name="T10" fmla="*/ 276 w 1505"/>
                <a:gd name="T11" fmla="*/ 291 h 1505"/>
                <a:gd name="T12" fmla="*/ 276 w 1505"/>
                <a:gd name="T13" fmla="*/ 1215 h 1505"/>
                <a:gd name="T14" fmla="*/ 290 w 1505"/>
                <a:gd name="T15" fmla="*/ 1229 h 1505"/>
                <a:gd name="T16" fmla="*/ 1212 w 1505"/>
                <a:gd name="T17" fmla="*/ 1229 h 1505"/>
                <a:gd name="T18" fmla="*/ 1227 w 1505"/>
                <a:gd name="T19" fmla="*/ 1215 h 1505"/>
                <a:gd name="T20" fmla="*/ 1227 w 1505"/>
                <a:gd name="T21" fmla="*/ 931 h 1505"/>
                <a:gd name="T22" fmla="*/ 886 w 1505"/>
                <a:gd name="T23" fmla="*/ 931 h 1505"/>
                <a:gd name="T24" fmla="*/ 886 w 1505"/>
                <a:gd name="T25" fmla="*/ 655 h 1505"/>
                <a:gd name="T26" fmla="*/ 1505 w 1505"/>
                <a:gd name="T27" fmla="*/ 655 h 1505"/>
                <a:gd name="T28" fmla="*/ 1505 w 1505"/>
                <a:gd name="T29" fmla="*/ 1215 h 1505"/>
                <a:gd name="T30" fmla="*/ 1212 w 1505"/>
                <a:gd name="T31" fmla="*/ 1505 h 1505"/>
                <a:gd name="T32" fmla="*/ 290 w 1505"/>
                <a:gd name="T33" fmla="*/ 1505 h 1505"/>
                <a:gd name="T34" fmla="*/ 0 w 1505"/>
                <a:gd name="T35" fmla="*/ 1215 h 1505"/>
                <a:gd name="T36" fmla="*/ 0 w 1505"/>
                <a:gd name="T37" fmla="*/ 291 h 1505"/>
                <a:gd name="T38" fmla="*/ 290 w 1505"/>
                <a:gd name="T39" fmla="*/ 0 h 1505"/>
                <a:gd name="T40" fmla="*/ 1212 w 1505"/>
                <a:gd name="T41" fmla="*/ 0 h 1505"/>
                <a:gd name="T42" fmla="*/ 1505 w 1505"/>
                <a:gd name="T43" fmla="*/ 291 h 1505"/>
                <a:gd name="T44" fmla="*/ 1505 w 1505"/>
                <a:gd name="T45" fmla="*/ 408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05" h="1505">
                  <a:moveTo>
                    <a:pt x="1505" y="408"/>
                  </a:moveTo>
                  <a:cubicBezTo>
                    <a:pt x="1227" y="408"/>
                    <a:pt x="1227" y="408"/>
                    <a:pt x="1227" y="408"/>
                  </a:cubicBezTo>
                  <a:cubicBezTo>
                    <a:pt x="1227" y="291"/>
                    <a:pt x="1227" y="291"/>
                    <a:pt x="1227" y="291"/>
                  </a:cubicBezTo>
                  <a:cubicBezTo>
                    <a:pt x="1227" y="282"/>
                    <a:pt x="1221" y="276"/>
                    <a:pt x="1212" y="276"/>
                  </a:cubicBezTo>
                  <a:cubicBezTo>
                    <a:pt x="290" y="276"/>
                    <a:pt x="290" y="276"/>
                    <a:pt x="290" y="276"/>
                  </a:cubicBezTo>
                  <a:cubicBezTo>
                    <a:pt x="282" y="276"/>
                    <a:pt x="276" y="282"/>
                    <a:pt x="276" y="291"/>
                  </a:cubicBezTo>
                  <a:cubicBezTo>
                    <a:pt x="276" y="1215"/>
                    <a:pt x="276" y="1215"/>
                    <a:pt x="276" y="1215"/>
                  </a:cubicBezTo>
                  <a:cubicBezTo>
                    <a:pt x="276" y="1223"/>
                    <a:pt x="282" y="1229"/>
                    <a:pt x="290" y="1229"/>
                  </a:cubicBezTo>
                  <a:cubicBezTo>
                    <a:pt x="1212" y="1229"/>
                    <a:pt x="1212" y="1229"/>
                    <a:pt x="1212" y="1229"/>
                  </a:cubicBezTo>
                  <a:cubicBezTo>
                    <a:pt x="1221" y="1229"/>
                    <a:pt x="1227" y="1223"/>
                    <a:pt x="1227" y="1215"/>
                  </a:cubicBezTo>
                  <a:cubicBezTo>
                    <a:pt x="1227" y="931"/>
                    <a:pt x="1227" y="931"/>
                    <a:pt x="1227" y="931"/>
                  </a:cubicBezTo>
                  <a:cubicBezTo>
                    <a:pt x="886" y="931"/>
                    <a:pt x="886" y="931"/>
                    <a:pt x="886" y="931"/>
                  </a:cubicBezTo>
                  <a:cubicBezTo>
                    <a:pt x="886" y="655"/>
                    <a:pt x="886" y="655"/>
                    <a:pt x="886" y="655"/>
                  </a:cubicBezTo>
                  <a:cubicBezTo>
                    <a:pt x="1505" y="655"/>
                    <a:pt x="1505" y="655"/>
                    <a:pt x="1505" y="655"/>
                  </a:cubicBezTo>
                  <a:cubicBezTo>
                    <a:pt x="1505" y="1215"/>
                    <a:pt x="1505" y="1215"/>
                    <a:pt x="1505" y="1215"/>
                  </a:cubicBezTo>
                  <a:cubicBezTo>
                    <a:pt x="1505" y="1376"/>
                    <a:pt x="1373" y="1505"/>
                    <a:pt x="1212" y="1505"/>
                  </a:cubicBezTo>
                  <a:cubicBezTo>
                    <a:pt x="290" y="1505"/>
                    <a:pt x="290" y="1505"/>
                    <a:pt x="290" y="1505"/>
                  </a:cubicBezTo>
                  <a:cubicBezTo>
                    <a:pt x="130" y="1505"/>
                    <a:pt x="0" y="1376"/>
                    <a:pt x="0" y="1215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130"/>
                    <a:pt x="130" y="0"/>
                    <a:pt x="290" y="0"/>
                  </a:cubicBezTo>
                  <a:cubicBezTo>
                    <a:pt x="1212" y="0"/>
                    <a:pt x="1212" y="0"/>
                    <a:pt x="1212" y="0"/>
                  </a:cubicBezTo>
                  <a:cubicBezTo>
                    <a:pt x="1373" y="0"/>
                    <a:pt x="1505" y="130"/>
                    <a:pt x="1505" y="291"/>
                  </a:cubicBezTo>
                  <a:lnTo>
                    <a:pt x="1505" y="408"/>
                  </a:lnTo>
                  <a:close/>
                </a:path>
              </a:pathLst>
            </a:custGeom>
            <a:solidFill>
              <a:srgbClr val="005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FD2EF339-2CC2-9E93-7AF0-6B307A2C9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432" y="9385302"/>
              <a:ext cx="109398" cy="119530"/>
            </a:xfrm>
            <a:custGeom>
              <a:avLst/>
              <a:gdLst>
                <a:gd name="T0" fmla="*/ 181 w 181"/>
                <a:gd name="T1" fmla="*/ 36 h 197"/>
                <a:gd name="T2" fmla="*/ 37 w 181"/>
                <a:gd name="T3" fmla="*/ 36 h 197"/>
                <a:gd name="T4" fmla="*/ 37 w 181"/>
                <a:gd name="T5" fmla="*/ 80 h 197"/>
                <a:gd name="T6" fmla="*/ 153 w 181"/>
                <a:gd name="T7" fmla="*/ 80 h 197"/>
                <a:gd name="T8" fmla="*/ 153 w 181"/>
                <a:gd name="T9" fmla="*/ 116 h 197"/>
                <a:gd name="T10" fmla="*/ 37 w 181"/>
                <a:gd name="T11" fmla="*/ 116 h 197"/>
                <a:gd name="T12" fmla="*/ 37 w 181"/>
                <a:gd name="T13" fmla="*/ 161 h 197"/>
                <a:gd name="T14" fmla="*/ 181 w 181"/>
                <a:gd name="T15" fmla="*/ 161 h 197"/>
                <a:gd name="T16" fmla="*/ 181 w 181"/>
                <a:gd name="T17" fmla="*/ 197 h 197"/>
                <a:gd name="T18" fmla="*/ 0 w 181"/>
                <a:gd name="T19" fmla="*/ 197 h 197"/>
                <a:gd name="T20" fmla="*/ 0 w 181"/>
                <a:gd name="T21" fmla="*/ 0 h 197"/>
                <a:gd name="T22" fmla="*/ 181 w 181"/>
                <a:gd name="T23" fmla="*/ 0 h 197"/>
                <a:gd name="T24" fmla="*/ 181 w 181"/>
                <a:gd name="T25" fmla="*/ 3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1" h="197">
                  <a:moveTo>
                    <a:pt x="181" y="36"/>
                  </a:moveTo>
                  <a:lnTo>
                    <a:pt x="37" y="36"/>
                  </a:lnTo>
                  <a:lnTo>
                    <a:pt x="37" y="80"/>
                  </a:lnTo>
                  <a:lnTo>
                    <a:pt x="153" y="80"/>
                  </a:lnTo>
                  <a:lnTo>
                    <a:pt x="153" y="116"/>
                  </a:lnTo>
                  <a:lnTo>
                    <a:pt x="37" y="116"/>
                  </a:lnTo>
                  <a:lnTo>
                    <a:pt x="37" y="161"/>
                  </a:lnTo>
                  <a:lnTo>
                    <a:pt x="181" y="161"/>
                  </a:lnTo>
                  <a:lnTo>
                    <a:pt x="181" y="197"/>
                  </a:lnTo>
                  <a:lnTo>
                    <a:pt x="0" y="197"/>
                  </a:lnTo>
                  <a:lnTo>
                    <a:pt x="0" y="0"/>
                  </a:lnTo>
                  <a:lnTo>
                    <a:pt x="181" y="0"/>
                  </a:lnTo>
                  <a:lnTo>
                    <a:pt x="181" y="36"/>
                  </a:lnTo>
                  <a:close/>
                </a:path>
              </a:pathLst>
            </a:custGeom>
            <a:solidFill>
              <a:srgbClr val="005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8013A217-99F6-351E-1501-8FBD58A4A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6897" y="9385302"/>
              <a:ext cx="119069" cy="119530"/>
            </a:xfrm>
            <a:custGeom>
              <a:avLst/>
              <a:gdLst>
                <a:gd name="T0" fmla="*/ 161 w 197"/>
                <a:gd name="T1" fmla="*/ 0 h 197"/>
                <a:gd name="T2" fmla="*/ 197 w 197"/>
                <a:gd name="T3" fmla="*/ 0 h 197"/>
                <a:gd name="T4" fmla="*/ 197 w 197"/>
                <a:gd name="T5" fmla="*/ 197 h 197"/>
                <a:gd name="T6" fmla="*/ 158 w 197"/>
                <a:gd name="T7" fmla="*/ 197 h 197"/>
                <a:gd name="T8" fmla="*/ 36 w 197"/>
                <a:gd name="T9" fmla="*/ 52 h 197"/>
                <a:gd name="T10" fmla="*/ 36 w 197"/>
                <a:gd name="T11" fmla="*/ 197 h 197"/>
                <a:gd name="T12" fmla="*/ 0 w 197"/>
                <a:gd name="T13" fmla="*/ 197 h 197"/>
                <a:gd name="T14" fmla="*/ 0 w 197"/>
                <a:gd name="T15" fmla="*/ 0 h 197"/>
                <a:gd name="T16" fmla="*/ 39 w 197"/>
                <a:gd name="T17" fmla="*/ 0 h 197"/>
                <a:gd name="T18" fmla="*/ 161 w 197"/>
                <a:gd name="T19" fmla="*/ 144 h 197"/>
                <a:gd name="T20" fmla="*/ 161 w 197"/>
                <a:gd name="T21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97">
                  <a:moveTo>
                    <a:pt x="161" y="0"/>
                  </a:moveTo>
                  <a:lnTo>
                    <a:pt x="197" y="0"/>
                  </a:lnTo>
                  <a:lnTo>
                    <a:pt x="197" y="197"/>
                  </a:lnTo>
                  <a:lnTo>
                    <a:pt x="158" y="197"/>
                  </a:lnTo>
                  <a:lnTo>
                    <a:pt x="36" y="52"/>
                  </a:lnTo>
                  <a:lnTo>
                    <a:pt x="36" y="197"/>
                  </a:lnTo>
                  <a:lnTo>
                    <a:pt x="0" y="197"/>
                  </a:lnTo>
                  <a:lnTo>
                    <a:pt x="0" y="0"/>
                  </a:lnTo>
                  <a:lnTo>
                    <a:pt x="39" y="0"/>
                  </a:lnTo>
                  <a:lnTo>
                    <a:pt x="161" y="14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05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D5918C0D-E46F-4122-C8AD-9378A1AA7D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8240" y="9385302"/>
              <a:ext cx="151102" cy="119530"/>
            </a:xfrm>
            <a:custGeom>
              <a:avLst/>
              <a:gdLst>
                <a:gd name="T0" fmla="*/ 1471 w 1908"/>
                <a:gd name="T1" fmla="*/ 291 h 1505"/>
                <a:gd name="T2" fmla="*/ 1181 w 1908"/>
                <a:gd name="T3" fmla="*/ 0 h 1505"/>
                <a:gd name="T4" fmla="*/ 727 w 1908"/>
                <a:gd name="T5" fmla="*/ 0 h 1505"/>
                <a:gd name="T6" fmla="*/ 437 w 1908"/>
                <a:gd name="T7" fmla="*/ 291 h 1505"/>
                <a:gd name="T8" fmla="*/ 0 w 1908"/>
                <a:gd name="T9" fmla="*/ 1505 h 1505"/>
                <a:gd name="T10" fmla="*/ 286 w 1908"/>
                <a:gd name="T11" fmla="*/ 1505 h 1505"/>
                <a:gd name="T12" fmla="*/ 468 w 1908"/>
                <a:gd name="T13" fmla="*/ 999 h 1505"/>
                <a:gd name="T14" fmla="*/ 1443 w 1908"/>
                <a:gd name="T15" fmla="*/ 999 h 1505"/>
                <a:gd name="T16" fmla="*/ 1628 w 1908"/>
                <a:gd name="T17" fmla="*/ 1505 h 1505"/>
                <a:gd name="T18" fmla="*/ 1908 w 1908"/>
                <a:gd name="T19" fmla="*/ 1505 h 1505"/>
                <a:gd name="T20" fmla="*/ 1471 w 1908"/>
                <a:gd name="T21" fmla="*/ 291 h 1505"/>
                <a:gd name="T22" fmla="*/ 562 w 1908"/>
                <a:gd name="T23" fmla="*/ 724 h 1505"/>
                <a:gd name="T24" fmla="*/ 712 w 1908"/>
                <a:gd name="T25" fmla="*/ 291 h 1505"/>
                <a:gd name="T26" fmla="*/ 727 w 1908"/>
                <a:gd name="T27" fmla="*/ 276 h 1505"/>
                <a:gd name="T28" fmla="*/ 1184 w 1908"/>
                <a:gd name="T29" fmla="*/ 276 h 1505"/>
                <a:gd name="T30" fmla="*/ 1199 w 1908"/>
                <a:gd name="T31" fmla="*/ 291 h 1505"/>
                <a:gd name="T32" fmla="*/ 1350 w 1908"/>
                <a:gd name="T33" fmla="*/ 724 h 1505"/>
                <a:gd name="T34" fmla="*/ 562 w 1908"/>
                <a:gd name="T35" fmla="*/ 724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8" h="1505">
                  <a:moveTo>
                    <a:pt x="1471" y="291"/>
                  </a:moveTo>
                  <a:cubicBezTo>
                    <a:pt x="1411" y="113"/>
                    <a:pt x="1342" y="0"/>
                    <a:pt x="1181" y="0"/>
                  </a:cubicBezTo>
                  <a:cubicBezTo>
                    <a:pt x="727" y="0"/>
                    <a:pt x="727" y="0"/>
                    <a:pt x="727" y="0"/>
                  </a:cubicBezTo>
                  <a:cubicBezTo>
                    <a:pt x="566" y="0"/>
                    <a:pt x="497" y="113"/>
                    <a:pt x="437" y="291"/>
                  </a:cubicBezTo>
                  <a:cubicBezTo>
                    <a:pt x="0" y="1505"/>
                    <a:pt x="0" y="1505"/>
                    <a:pt x="0" y="1505"/>
                  </a:cubicBezTo>
                  <a:cubicBezTo>
                    <a:pt x="286" y="1505"/>
                    <a:pt x="286" y="1505"/>
                    <a:pt x="286" y="1505"/>
                  </a:cubicBezTo>
                  <a:cubicBezTo>
                    <a:pt x="468" y="999"/>
                    <a:pt x="468" y="999"/>
                    <a:pt x="468" y="999"/>
                  </a:cubicBezTo>
                  <a:cubicBezTo>
                    <a:pt x="1443" y="999"/>
                    <a:pt x="1443" y="999"/>
                    <a:pt x="1443" y="999"/>
                  </a:cubicBezTo>
                  <a:cubicBezTo>
                    <a:pt x="1628" y="1505"/>
                    <a:pt x="1628" y="1505"/>
                    <a:pt x="1628" y="1505"/>
                  </a:cubicBezTo>
                  <a:cubicBezTo>
                    <a:pt x="1908" y="1505"/>
                    <a:pt x="1908" y="1505"/>
                    <a:pt x="1908" y="1505"/>
                  </a:cubicBezTo>
                  <a:lnTo>
                    <a:pt x="1471" y="291"/>
                  </a:lnTo>
                  <a:close/>
                  <a:moveTo>
                    <a:pt x="562" y="724"/>
                  </a:moveTo>
                  <a:cubicBezTo>
                    <a:pt x="712" y="291"/>
                    <a:pt x="712" y="291"/>
                    <a:pt x="712" y="291"/>
                  </a:cubicBezTo>
                  <a:cubicBezTo>
                    <a:pt x="716" y="281"/>
                    <a:pt x="719" y="276"/>
                    <a:pt x="727" y="276"/>
                  </a:cubicBezTo>
                  <a:cubicBezTo>
                    <a:pt x="1184" y="276"/>
                    <a:pt x="1184" y="276"/>
                    <a:pt x="1184" y="276"/>
                  </a:cubicBezTo>
                  <a:cubicBezTo>
                    <a:pt x="1193" y="276"/>
                    <a:pt x="1194" y="280"/>
                    <a:pt x="1199" y="291"/>
                  </a:cubicBezTo>
                  <a:cubicBezTo>
                    <a:pt x="1350" y="724"/>
                    <a:pt x="1350" y="724"/>
                    <a:pt x="1350" y="724"/>
                  </a:cubicBezTo>
                  <a:lnTo>
                    <a:pt x="562" y="724"/>
                  </a:lnTo>
                  <a:close/>
                </a:path>
              </a:pathLst>
            </a:custGeom>
            <a:solidFill>
              <a:srgbClr val="005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BB2E3ABD-B74E-C48A-DE0A-BA369F4C5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763" y="9598878"/>
              <a:ext cx="70716" cy="70990"/>
            </a:xfrm>
            <a:custGeom>
              <a:avLst/>
              <a:gdLst>
                <a:gd name="T0" fmla="*/ 757 w 890"/>
                <a:gd name="T1" fmla="*/ 0 h 890"/>
                <a:gd name="T2" fmla="*/ 890 w 890"/>
                <a:gd name="T3" fmla="*/ 0 h 890"/>
                <a:gd name="T4" fmla="*/ 890 w 890"/>
                <a:gd name="T5" fmla="*/ 729 h 890"/>
                <a:gd name="T6" fmla="*/ 730 w 890"/>
                <a:gd name="T7" fmla="*/ 890 h 890"/>
                <a:gd name="T8" fmla="*/ 161 w 890"/>
                <a:gd name="T9" fmla="*/ 890 h 890"/>
                <a:gd name="T10" fmla="*/ 0 w 890"/>
                <a:gd name="T11" fmla="*/ 729 h 890"/>
                <a:gd name="T12" fmla="*/ 0 w 890"/>
                <a:gd name="T13" fmla="*/ 0 h 890"/>
                <a:gd name="T14" fmla="*/ 133 w 890"/>
                <a:gd name="T15" fmla="*/ 0 h 890"/>
                <a:gd name="T16" fmla="*/ 133 w 890"/>
                <a:gd name="T17" fmla="*/ 729 h 890"/>
                <a:gd name="T18" fmla="*/ 161 w 890"/>
                <a:gd name="T19" fmla="*/ 756 h 890"/>
                <a:gd name="T20" fmla="*/ 730 w 890"/>
                <a:gd name="T21" fmla="*/ 756 h 890"/>
                <a:gd name="T22" fmla="*/ 757 w 890"/>
                <a:gd name="T23" fmla="*/ 729 h 890"/>
                <a:gd name="T24" fmla="*/ 757 w 890"/>
                <a:gd name="T25" fmla="*/ 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0" h="890">
                  <a:moveTo>
                    <a:pt x="757" y="0"/>
                  </a:moveTo>
                  <a:cubicBezTo>
                    <a:pt x="890" y="0"/>
                    <a:pt x="890" y="0"/>
                    <a:pt x="890" y="0"/>
                  </a:cubicBezTo>
                  <a:cubicBezTo>
                    <a:pt x="890" y="729"/>
                    <a:pt x="890" y="729"/>
                    <a:pt x="890" y="729"/>
                  </a:cubicBezTo>
                  <a:cubicBezTo>
                    <a:pt x="890" y="818"/>
                    <a:pt x="819" y="890"/>
                    <a:pt x="730" y="890"/>
                  </a:cubicBezTo>
                  <a:cubicBezTo>
                    <a:pt x="161" y="890"/>
                    <a:pt x="161" y="890"/>
                    <a:pt x="161" y="890"/>
                  </a:cubicBezTo>
                  <a:cubicBezTo>
                    <a:pt x="72" y="890"/>
                    <a:pt x="0" y="818"/>
                    <a:pt x="0" y="7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729"/>
                    <a:pt x="133" y="729"/>
                    <a:pt x="133" y="729"/>
                  </a:cubicBezTo>
                  <a:cubicBezTo>
                    <a:pt x="133" y="744"/>
                    <a:pt x="146" y="756"/>
                    <a:pt x="161" y="756"/>
                  </a:cubicBezTo>
                  <a:cubicBezTo>
                    <a:pt x="730" y="756"/>
                    <a:pt x="730" y="756"/>
                    <a:pt x="730" y="756"/>
                  </a:cubicBezTo>
                  <a:cubicBezTo>
                    <a:pt x="744" y="756"/>
                    <a:pt x="757" y="744"/>
                    <a:pt x="757" y="729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0E5C6DBC-AB61-7A35-DAA7-F06BF9020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2468" y="9598878"/>
              <a:ext cx="70111" cy="70990"/>
            </a:xfrm>
            <a:custGeom>
              <a:avLst/>
              <a:gdLst>
                <a:gd name="T0" fmla="*/ 99 w 116"/>
                <a:gd name="T1" fmla="*/ 0 h 117"/>
                <a:gd name="T2" fmla="*/ 116 w 116"/>
                <a:gd name="T3" fmla="*/ 0 h 117"/>
                <a:gd name="T4" fmla="*/ 116 w 116"/>
                <a:gd name="T5" fmla="*/ 117 h 117"/>
                <a:gd name="T6" fmla="*/ 96 w 116"/>
                <a:gd name="T7" fmla="*/ 117 h 117"/>
                <a:gd name="T8" fmla="*/ 17 w 116"/>
                <a:gd name="T9" fmla="*/ 24 h 117"/>
                <a:gd name="T10" fmla="*/ 17 w 116"/>
                <a:gd name="T11" fmla="*/ 117 h 117"/>
                <a:gd name="T12" fmla="*/ 0 w 116"/>
                <a:gd name="T13" fmla="*/ 117 h 117"/>
                <a:gd name="T14" fmla="*/ 0 w 116"/>
                <a:gd name="T15" fmla="*/ 0 h 117"/>
                <a:gd name="T16" fmla="*/ 20 w 116"/>
                <a:gd name="T17" fmla="*/ 0 h 117"/>
                <a:gd name="T18" fmla="*/ 99 w 116"/>
                <a:gd name="T19" fmla="*/ 94 h 117"/>
                <a:gd name="T20" fmla="*/ 99 w 116"/>
                <a:gd name="T2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17">
                  <a:moveTo>
                    <a:pt x="99" y="0"/>
                  </a:moveTo>
                  <a:lnTo>
                    <a:pt x="116" y="0"/>
                  </a:lnTo>
                  <a:lnTo>
                    <a:pt x="116" y="117"/>
                  </a:lnTo>
                  <a:lnTo>
                    <a:pt x="96" y="117"/>
                  </a:lnTo>
                  <a:lnTo>
                    <a:pt x="17" y="24"/>
                  </a:lnTo>
                  <a:lnTo>
                    <a:pt x="17" y="117"/>
                  </a:lnTo>
                  <a:lnTo>
                    <a:pt x="0" y="117"/>
                  </a:lnTo>
                  <a:lnTo>
                    <a:pt x="0" y="0"/>
                  </a:lnTo>
                  <a:lnTo>
                    <a:pt x="20" y="0"/>
                  </a:lnTo>
                  <a:lnTo>
                    <a:pt x="99" y="9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9" name="Rectangle 18">
              <a:extLst>
                <a:ext uri="{FF2B5EF4-FFF2-40B4-BE49-F238E27FC236}">
                  <a16:creationId xmlns:a16="http://schemas.microsoft.com/office/drawing/2014/main" id="{ECB7859D-69FF-CEC1-7B6E-58945FFD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174" y="9598878"/>
              <a:ext cx="10879" cy="70990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3AD5B32C-D260-C7B5-B608-AD5F3598F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537" y="9598878"/>
              <a:ext cx="91870" cy="70990"/>
            </a:xfrm>
            <a:custGeom>
              <a:avLst/>
              <a:gdLst>
                <a:gd name="T0" fmla="*/ 132 w 152"/>
                <a:gd name="T1" fmla="*/ 0 h 117"/>
                <a:gd name="T2" fmla="*/ 152 w 152"/>
                <a:gd name="T3" fmla="*/ 0 h 117"/>
                <a:gd name="T4" fmla="*/ 85 w 152"/>
                <a:gd name="T5" fmla="*/ 117 h 117"/>
                <a:gd name="T6" fmla="*/ 68 w 152"/>
                <a:gd name="T7" fmla="*/ 117 h 117"/>
                <a:gd name="T8" fmla="*/ 0 w 152"/>
                <a:gd name="T9" fmla="*/ 0 h 117"/>
                <a:gd name="T10" fmla="*/ 20 w 152"/>
                <a:gd name="T11" fmla="*/ 0 h 117"/>
                <a:gd name="T12" fmla="*/ 76 w 152"/>
                <a:gd name="T13" fmla="*/ 97 h 117"/>
                <a:gd name="T14" fmla="*/ 132 w 152"/>
                <a:gd name="T1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17">
                  <a:moveTo>
                    <a:pt x="132" y="0"/>
                  </a:moveTo>
                  <a:lnTo>
                    <a:pt x="152" y="0"/>
                  </a:lnTo>
                  <a:lnTo>
                    <a:pt x="85" y="117"/>
                  </a:lnTo>
                  <a:lnTo>
                    <a:pt x="68" y="117"/>
                  </a:lnTo>
                  <a:lnTo>
                    <a:pt x="0" y="0"/>
                  </a:lnTo>
                  <a:lnTo>
                    <a:pt x="20" y="0"/>
                  </a:lnTo>
                  <a:lnTo>
                    <a:pt x="76" y="97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1938FD17-0F62-AD58-5498-C14E18AB0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3078" y="9598878"/>
              <a:ext cx="64672" cy="70990"/>
            </a:xfrm>
            <a:custGeom>
              <a:avLst/>
              <a:gdLst>
                <a:gd name="T0" fmla="*/ 107 w 107"/>
                <a:gd name="T1" fmla="*/ 18 h 117"/>
                <a:gd name="T2" fmla="*/ 18 w 107"/>
                <a:gd name="T3" fmla="*/ 18 h 117"/>
                <a:gd name="T4" fmla="*/ 18 w 107"/>
                <a:gd name="T5" fmla="*/ 50 h 117"/>
                <a:gd name="T6" fmla="*/ 90 w 107"/>
                <a:gd name="T7" fmla="*/ 50 h 117"/>
                <a:gd name="T8" fmla="*/ 90 w 107"/>
                <a:gd name="T9" fmla="*/ 68 h 117"/>
                <a:gd name="T10" fmla="*/ 18 w 107"/>
                <a:gd name="T11" fmla="*/ 68 h 117"/>
                <a:gd name="T12" fmla="*/ 18 w 107"/>
                <a:gd name="T13" fmla="*/ 100 h 117"/>
                <a:gd name="T14" fmla="*/ 107 w 107"/>
                <a:gd name="T15" fmla="*/ 100 h 117"/>
                <a:gd name="T16" fmla="*/ 107 w 107"/>
                <a:gd name="T17" fmla="*/ 117 h 117"/>
                <a:gd name="T18" fmla="*/ 0 w 107"/>
                <a:gd name="T19" fmla="*/ 117 h 117"/>
                <a:gd name="T20" fmla="*/ 0 w 107"/>
                <a:gd name="T21" fmla="*/ 0 h 117"/>
                <a:gd name="T22" fmla="*/ 107 w 107"/>
                <a:gd name="T23" fmla="*/ 0 h 117"/>
                <a:gd name="T24" fmla="*/ 107 w 107"/>
                <a:gd name="T25" fmla="*/ 1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7">
                  <a:moveTo>
                    <a:pt x="107" y="18"/>
                  </a:moveTo>
                  <a:lnTo>
                    <a:pt x="18" y="18"/>
                  </a:lnTo>
                  <a:lnTo>
                    <a:pt x="18" y="50"/>
                  </a:lnTo>
                  <a:lnTo>
                    <a:pt x="90" y="50"/>
                  </a:lnTo>
                  <a:lnTo>
                    <a:pt x="90" y="68"/>
                  </a:lnTo>
                  <a:lnTo>
                    <a:pt x="18" y="68"/>
                  </a:lnTo>
                  <a:lnTo>
                    <a:pt x="18" y="100"/>
                  </a:lnTo>
                  <a:lnTo>
                    <a:pt x="107" y="100"/>
                  </a:lnTo>
                  <a:lnTo>
                    <a:pt x="107" y="117"/>
                  </a:lnTo>
                  <a:lnTo>
                    <a:pt x="0" y="117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18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2" name="Freeform 21">
              <a:extLst>
                <a:ext uri="{FF2B5EF4-FFF2-40B4-BE49-F238E27FC236}">
                  <a16:creationId xmlns:a16="http://schemas.microsoft.com/office/drawing/2014/main" id="{9059FB07-0CF8-6936-1FAF-2A6432A520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3135" y="9599485"/>
              <a:ext cx="70716" cy="70383"/>
            </a:xfrm>
            <a:custGeom>
              <a:avLst/>
              <a:gdLst>
                <a:gd name="T0" fmla="*/ 890 w 890"/>
                <a:gd name="T1" fmla="*/ 410 h 889"/>
                <a:gd name="T2" fmla="*/ 729 w 890"/>
                <a:gd name="T3" fmla="*/ 571 h 889"/>
                <a:gd name="T4" fmla="*/ 639 w 890"/>
                <a:gd name="T5" fmla="*/ 571 h 889"/>
                <a:gd name="T6" fmla="*/ 890 w 890"/>
                <a:gd name="T7" fmla="*/ 870 h 889"/>
                <a:gd name="T8" fmla="*/ 890 w 890"/>
                <a:gd name="T9" fmla="*/ 889 h 889"/>
                <a:gd name="T10" fmla="*/ 732 w 890"/>
                <a:gd name="T11" fmla="*/ 889 h 889"/>
                <a:gd name="T12" fmla="*/ 465 w 890"/>
                <a:gd name="T13" fmla="*/ 571 h 889"/>
                <a:gd name="T14" fmla="*/ 161 w 890"/>
                <a:gd name="T15" fmla="*/ 571 h 889"/>
                <a:gd name="T16" fmla="*/ 133 w 890"/>
                <a:gd name="T17" fmla="*/ 569 h 889"/>
                <a:gd name="T18" fmla="*/ 133 w 890"/>
                <a:gd name="T19" fmla="*/ 889 h 889"/>
                <a:gd name="T20" fmla="*/ 0 w 890"/>
                <a:gd name="T21" fmla="*/ 889 h 889"/>
                <a:gd name="T22" fmla="*/ 0 w 890"/>
                <a:gd name="T23" fmla="*/ 0 h 889"/>
                <a:gd name="T24" fmla="*/ 729 w 890"/>
                <a:gd name="T25" fmla="*/ 0 h 889"/>
                <a:gd name="T26" fmla="*/ 890 w 890"/>
                <a:gd name="T27" fmla="*/ 160 h 889"/>
                <a:gd name="T28" fmla="*/ 890 w 890"/>
                <a:gd name="T29" fmla="*/ 410 h 889"/>
                <a:gd name="T30" fmla="*/ 133 w 890"/>
                <a:gd name="T31" fmla="*/ 133 h 889"/>
                <a:gd name="T32" fmla="*/ 133 w 890"/>
                <a:gd name="T33" fmla="*/ 437 h 889"/>
                <a:gd name="T34" fmla="*/ 729 w 890"/>
                <a:gd name="T35" fmla="*/ 438 h 889"/>
                <a:gd name="T36" fmla="*/ 757 w 890"/>
                <a:gd name="T37" fmla="*/ 410 h 889"/>
                <a:gd name="T38" fmla="*/ 757 w 890"/>
                <a:gd name="T39" fmla="*/ 160 h 889"/>
                <a:gd name="T40" fmla="*/ 729 w 890"/>
                <a:gd name="T41" fmla="*/ 133 h 889"/>
                <a:gd name="T42" fmla="*/ 133 w 890"/>
                <a:gd name="T43" fmla="*/ 133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0" h="889">
                  <a:moveTo>
                    <a:pt x="890" y="410"/>
                  </a:moveTo>
                  <a:cubicBezTo>
                    <a:pt x="890" y="498"/>
                    <a:pt x="819" y="571"/>
                    <a:pt x="729" y="571"/>
                  </a:cubicBezTo>
                  <a:cubicBezTo>
                    <a:pt x="639" y="571"/>
                    <a:pt x="639" y="571"/>
                    <a:pt x="639" y="571"/>
                  </a:cubicBezTo>
                  <a:cubicBezTo>
                    <a:pt x="890" y="870"/>
                    <a:pt x="890" y="870"/>
                    <a:pt x="890" y="870"/>
                  </a:cubicBezTo>
                  <a:cubicBezTo>
                    <a:pt x="890" y="889"/>
                    <a:pt x="890" y="889"/>
                    <a:pt x="890" y="889"/>
                  </a:cubicBezTo>
                  <a:cubicBezTo>
                    <a:pt x="732" y="889"/>
                    <a:pt x="732" y="889"/>
                    <a:pt x="732" y="889"/>
                  </a:cubicBezTo>
                  <a:cubicBezTo>
                    <a:pt x="465" y="571"/>
                    <a:pt x="465" y="571"/>
                    <a:pt x="465" y="571"/>
                  </a:cubicBezTo>
                  <a:cubicBezTo>
                    <a:pt x="161" y="571"/>
                    <a:pt x="161" y="571"/>
                    <a:pt x="161" y="571"/>
                  </a:cubicBezTo>
                  <a:cubicBezTo>
                    <a:pt x="151" y="571"/>
                    <a:pt x="142" y="570"/>
                    <a:pt x="133" y="569"/>
                  </a:cubicBezTo>
                  <a:cubicBezTo>
                    <a:pt x="133" y="889"/>
                    <a:pt x="133" y="889"/>
                    <a:pt x="133" y="889"/>
                  </a:cubicBezTo>
                  <a:cubicBezTo>
                    <a:pt x="0" y="889"/>
                    <a:pt x="0" y="889"/>
                    <a:pt x="0" y="8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29" y="0"/>
                    <a:pt x="729" y="0"/>
                    <a:pt x="729" y="0"/>
                  </a:cubicBezTo>
                  <a:cubicBezTo>
                    <a:pt x="819" y="0"/>
                    <a:pt x="890" y="73"/>
                    <a:pt x="890" y="160"/>
                  </a:cubicBezTo>
                  <a:lnTo>
                    <a:pt x="890" y="410"/>
                  </a:lnTo>
                  <a:close/>
                  <a:moveTo>
                    <a:pt x="133" y="133"/>
                  </a:moveTo>
                  <a:cubicBezTo>
                    <a:pt x="133" y="437"/>
                    <a:pt x="133" y="437"/>
                    <a:pt x="133" y="437"/>
                  </a:cubicBezTo>
                  <a:cubicBezTo>
                    <a:pt x="729" y="438"/>
                    <a:pt x="729" y="438"/>
                    <a:pt x="729" y="438"/>
                  </a:cubicBezTo>
                  <a:cubicBezTo>
                    <a:pt x="744" y="438"/>
                    <a:pt x="757" y="425"/>
                    <a:pt x="757" y="410"/>
                  </a:cubicBezTo>
                  <a:cubicBezTo>
                    <a:pt x="757" y="160"/>
                    <a:pt x="757" y="160"/>
                    <a:pt x="757" y="160"/>
                  </a:cubicBezTo>
                  <a:cubicBezTo>
                    <a:pt x="757" y="146"/>
                    <a:pt x="744" y="133"/>
                    <a:pt x="729" y="133"/>
                  </a:cubicBezTo>
                  <a:lnTo>
                    <a:pt x="133" y="133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3EF4E4FE-F418-C888-7789-A9AC9AE69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7928" y="9599485"/>
              <a:ext cx="70111" cy="70383"/>
            </a:xfrm>
            <a:custGeom>
              <a:avLst/>
              <a:gdLst>
                <a:gd name="T0" fmla="*/ 891 w 891"/>
                <a:gd name="T1" fmla="*/ 410 h 889"/>
                <a:gd name="T2" fmla="*/ 730 w 891"/>
                <a:gd name="T3" fmla="*/ 571 h 889"/>
                <a:gd name="T4" fmla="*/ 640 w 891"/>
                <a:gd name="T5" fmla="*/ 571 h 889"/>
                <a:gd name="T6" fmla="*/ 891 w 891"/>
                <a:gd name="T7" fmla="*/ 870 h 889"/>
                <a:gd name="T8" fmla="*/ 891 w 891"/>
                <a:gd name="T9" fmla="*/ 889 h 889"/>
                <a:gd name="T10" fmla="*/ 732 w 891"/>
                <a:gd name="T11" fmla="*/ 889 h 889"/>
                <a:gd name="T12" fmla="*/ 465 w 891"/>
                <a:gd name="T13" fmla="*/ 571 h 889"/>
                <a:gd name="T14" fmla="*/ 161 w 891"/>
                <a:gd name="T15" fmla="*/ 571 h 889"/>
                <a:gd name="T16" fmla="*/ 134 w 891"/>
                <a:gd name="T17" fmla="*/ 569 h 889"/>
                <a:gd name="T18" fmla="*/ 134 w 891"/>
                <a:gd name="T19" fmla="*/ 889 h 889"/>
                <a:gd name="T20" fmla="*/ 0 w 891"/>
                <a:gd name="T21" fmla="*/ 889 h 889"/>
                <a:gd name="T22" fmla="*/ 0 w 891"/>
                <a:gd name="T23" fmla="*/ 0 h 889"/>
                <a:gd name="T24" fmla="*/ 730 w 891"/>
                <a:gd name="T25" fmla="*/ 0 h 889"/>
                <a:gd name="T26" fmla="*/ 891 w 891"/>
                <a:gd name="T27" fmla="*/ 160 h 889"/>
                <a:gd name="T28" fmla="*/ 891 w 891"/>
                <a:gd name="T29" fmla="*/ 410 h 889"/>
                <a:gd name="T30" fmla="*/ 134 w 891"/>
                <a:gd name="T31" fmla="*/ 133 h 889"/>
                <a:gd name="T32" fmla="*/ 134 w 891"/>
                <a:gd name="T33" fmla="*/ 437 h 889"/>
                <a:gd name="T34" fmla="*/ 730 w 891"/>
                <a:gd name="T35" fmla="*/ 438 h 889"/>
                <a:gd name="T36" fmla="*/ 757 w 891"/>
                <a:gd name="T37" fmla="*/ 410 h 889"/>
                <a:gd name="T38" fmla="*/ 757 w 891"/>
                <a:gd name="T39" fmla="*/ 160 h 889"/>
                <a:gd name="T40" fmla="*/ 730 w 891"/>
                <a:gd name="T41" fmla="*/ 133 h 889"/>
                <a:gd name="T42" fmla="*/ 134 w 891"/>
                <a:gd name="T43" fmla="*/ 133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1" h="889">
                  <a:moveTo>
                    <a:pt x="891" y="410"/>
                  </a:moveTo>
                  <a:cubicBezTo>
                    <a:pt x="891" y="498"/>
                    <a:pt x="819" y="571"/>
                    <a:pt x="730" y="571"/>
                  </a:cubicBezTo>
                  <a:cubicBezTo>
                    <a:pt x="640" y="571"/>
                    <a:pt x="640" y="571"/>
                    <a:pt x="640" y="571"/>
                  </a:cubicBezTo>
                  <a:cubicBezTo>
                    <a:pt x="891" y="870"/>
                    <a:pt x="891" y="870"/>
                    <a:pt x="891" y="870"/>
                  </a:cubicBezTo>
                  <a:cubicBezTo>
                    <a:pt x="891" y="889"/>
                    <a:pt x="891" y="889"/>
                    <a:pt x="891" y="889"/>
                  </a:cubicBezTo>
                  <a:cubicBezTo>
                    <a:pt x="732" y="889"/>
                    <a:pt x="732" y="889"/>
                    <a:pt x="732" y="889"/>
                  </a:cubicBezTo>
                  <a:cubicBezTo>
                    <a:pt x="465" y="571"/>
                    <a:pt x="465" y="571"/>
                    <a:pt x="465" y="571"/>
                  </a:cubicBezTo>
                  <a:cubicBezTo>
                    <a:pt x="161" y="571"/>
                    <a:pt x="161" y="571"/>
                    <a:pt x="161" y="571"/>
                  </a:cubicBezTo>
                  <a:cubicBezTo>
                    <a:pt x="151" y="571"/>
                    <a:pt x="142" y="570"/>
                    <a:pt x="134" y="569"/>
                  </a:cubicBezTo>
                  <a:cubicBezTo>
                    <a:pt x="134" y="889"/>
                    <a:pt x="134" y="889"/>
                    <a:pt x="134" y="889"/>
                  </a:cubicBezTo>
                  <a:cubicBezTo>
                    <a:pt x="0" y="889"/>
                    <a:pt x="0" y="889"/>
                    <a:pt x="0" y="8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30" y="0"/>
                    <a:pt x="730" y="0"/>
                    <a:pt x="730" y="0"/>
                  </a:cubicBezTo>
                  <a:cubicBezTo>
                    <a:pt x="819" y="0"/>
                    <a:pt x="891" y="73"/>
                    <a:pt x="891" y="160"/>
                  </a:cubicBezTo>
                  <a:lnTo>
                    <a:pt x="891" y="410"/>
                  </a:lnTo>
                  <a:close/>
                  <a:moveTo>
                    <a:pt x="134" y="133"/>
                  </a:moveTo>
                  <a:cubicBezTo>
                    <a:pt x="134" y="437"/>
                    <a:pt x="134" y="437"/>
                    <a:pt x="134" y="437"/>
                  </a:cubicBezTo>
                  <a:cubicBezTo>
                    <a:pt x="730" y="438"/>
                    <a:pt x="730" y="438"/>
                    <a:pt x="730" y="438"/>
                  </a:cubicBezTo>
                  <a:cubicBezTo>
                    <a:pt x="745" y="438"/>
                    <a:pt x="757" y="425"/>
                    <a:pt x="757" y="410"/>
                  </a:cubicBezTo>
                  <a:cubicBezTo>
                    <a:pt x="757" y="160"/>
                    <a:pt x="757" y="160"/>
                    <a:pt x="757" y="160"/>
                  </a:cubicBezTo>
                  <a:cubicBezTo>
                    <a:pt x="757" y="146"/>
                    <a:pt x="745" y="133"/>
                    <a:pt x="730" y="133"/>
                  </a:cubicBezTo>
                  <a:lnTo>
                    <a:pt x="134" y="133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7F122F1C-B476-C4DE-3B17-26DFFDD93E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488" y="9599485"/>
              <a:ext cx="70716" cy="70383"/>
            </a:xfrm>
            <a:custGeom>
              <a:avLst/>
              <a:gdLst>
                <a:gd name="T0" fmla="*/ 891 w 891"/>
                <a:gd name="T1" fmla="*/ 410 h 889"/>
                <a:gd name="T2" fmla="*/ 730 w 891"/>
                <a:gd name="T3" fmla="*/ 571 h 889"/>
                <a:gd name="T4" fmla="*/ 640 w 891"/>
                <a:gd name="T5" fmla="*/ 571 h 889"/>
                <a:gd name="T6" fmla="*/ 891 w 891"/>
                <a:gd name="T7" fmla="*/ 870 h 889"/>
                <a:gd name="T8" fmla="*/ 891 w 891"/>
                <a:gd name="T9" fmla="*/ 889 h 889"/>
                <a:gd name="T10" fmla="*/ 732 w 891"/>
                <a:gd name="T11" fmla="*/ 889 h 889"/>
                <a:gd name="T12" fmla="*/ 465 w 891"/>
                <a:gd name="T13" fmla="*/ 571 h 889"/>
                <a:gd name="T14" fmla="*/ 161 w 891"/>
                <a:gd name="T15" fmla="*/ 571 h 889"/>
                <a:gd name="T16" fmla="*/ 134 w 891"/>
                <a:gd name="T17" fmla="*/ 569 h 889"/>
                <a:gd name="T18" fmla="*/ 134 w 891"/>
                <a:gd name="T19" fmla="*/ 889 h 889"/>
                <a:gd name="T20" fmla="*/ 0 w 891"/>
                <a:gd name="T21" fmla="*/ 889 h 889"/>
                <a:gd name="T22" fmla="*/ 0 w 891"/>
                <a:gd name="T23" fmla="*/ 0 h 889"/>
                <a:gd name="T24" fmla="*/ 730 w 891"/>
                <a:gd name="T25" fmla="*/ 0 h 889"/>
                <a:gd name="T26" fmla="*/ 891 w 891"/>
                <a:gd name="T27" fmla="*/ 160 h 889"/>
                <a:gd name="T28" fmla="*/ 891 w 891"/>
                <a:gd name="T29" fmla="*/ 410 h 889"/>
                <a:gd name="T30" fmla="*/ 134 w 891"/>
                <a:gd name="T31" fmla="*/ 133 h 889"/>
                <a:gd name="T32" fmla="*/ 134 w 891"/>
                <a:gd name="T33" fmla="*/ 437 h 889"/>
                <a:gd name="T34" fmla="*/ 730 w 891"/>
                <a:gd name="T35" fmla="*/ 438 h 889"/>
                <a:gd name="T36" fmla="*/ 757 w 891"/>
                <a:gd name="T37" fmla="*/ 410 h 889"/>
                <a:gd name="T38" fmla="*/ 757 w 891"/>
                <a:gd name="T39" fmla="*/ 160 h 889"/>
                <a:gd name="T40" fmla="*/ 730 w 891"/>
                <a:gd name="T41" fmla="*/ 133 h 889"/>
                <a:gd name="T42" fmla="*/ 134 w 891"/>
                <a:gd name="T43" fmla="*/ 133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1" h="889">
                  <a:moveTo>
                    <a:pt x="891" y="410"/>
                  </a:moveTo>
                  <a:cubicBezTo>
                    <a:pt x="891" y="498"/>
                    <a:pt x="819" y="571"/>
                    <a:pt x="730" y="571"/>
                  </a:cubicBezTo>
                  <a:cubicBezTo>
                    <a:pt x="640" y="571"/>
                    <a:pt x="640" y="571"/>
                    <a:pt x="640" y="571"/>
                  </a:cubicBezTo>
                  <a:cubicBezTo>
                    <a:pt x="891" y="870"/>
                    <a:pt x="891" y="870"/>
                    <a:pt x="891" y="870"/>
                  </a:cubicBezTo>
                  <a:cubicBezTo>
                    <a:pt x="891" y="889"/>
                    <a:pt x="891" y="889"/>
                    <a:pt x="891" y="889"/>
                  </a:cubicBezTo>
                  <a:cubicBezTo>
                    <a:pt x="732" y="889"/>
                    <a:pt x="732" y="889"/>
                    <a:pt x="732" y="889"/>
                  </a:cubicBezTo>
                  <a:cubicBezTo>
                    <a:pt x="465" y="571"/>
                    <a:pt x="465" y="571"/>
                    <a:pt x="465" y="571"/>
                  </a:cubicBezTo>
                  <a:cubicBezTo>
                    <a:pt x="161" y="571"/>
                    <a:pt x="161" y="571"/>
                    <a:pt x="161" y="571"/>
                  </a:cubicBezTo>
                  <a:cubicBezTo>
                    <a:pt x="151" y="571"/>
                    <a:pt x="143" y="570"/>
                    <a:pt x="134" y="569"/>
                  </a:cubicBezTo>
                  <a:cubicBezTo>
                    <a:pt x="134" y="889"/>
                    <a:pt x="134" y="889"/>
                    <a:pt x="134" y="889"/>
                  </a:cubicBezTo>
                  <a:cubicBezTo>
                    <a:pt x="0" y="889"/>
                    <a:pt x="0" y="889"/>
                    <a:pt x="0" y="8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30" y="0"/>
                    <a:pt x="730" y="0"/>
                    <a:pt x="730" y="0"/>
                  </a:cubicBezTo>
                  <a:cubicBezTo>
                    <a:pt x="819" y="0"/>
                    <a:pt x="891" y="73"/>
                    <a:pt x="891" y="160"/>
                  </a:cubicBezTo>
                  <a:lnTo>
                    <a:pt x="891" y="410"/>
                  </a:lnTo>
                  <a:close/>
                  <a:moveTo>
                    <a:pt x="134" y="133"/>
                  </a:moveTo>
                  <a:cubicBezTo>
                    <a:pt x="134" y="437"/>
                    <a:pt x="134" y="437"/>
                    <a:pt x="134" y="437"/>
                  </a:cubicBezTo>
                  <a:cubicBezTo>
                    <a:pt x="730" y="438"/>
                    <a:pt x="730" y="438"/>
                    <a:pt x="730" y="438"/>
                  </a:cubicBezTo>
                  <a:cubicBezTo>
                    <a:pt x="745" y="438"/>
                    <a:pt x="757" y="425"/>
                    <a:pt x="757" y="410"/>
                  </a:cubicBezTo>
                  <a:cubicBezTo>
                    <a:pt x="757" y="160"/>
                    <a:pt x="757" y="160"/>
                    <a:pt x="757" y="160"/>
                  </a:cubicBezTo>
                  <a:cubicBezTo>
                    <a:pt x="757" y="146"/>
                    <a:pt x="745" y="133"/>
                    <a:pt x="730" y="133"/>
                  </a:cubicBezTo>
                  <a:lnTo>
                    <a:pt x="134" y="133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D982D9B1-B913-2170-F347-DD6D11ED9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236" y="9598878"/>
              <a:ext cx="70111" cy="70990"/>
            </a:xfrm>
            <a:custGeom>
              <a:avLst/>
              <a:gdLst>
                <a:gd name="T0" fmla="*/ 890 w 890"/>
                <a:gd name="T1" fmla="*/ 212 h 890"/>
                <a:gd name="T2" fmla="*/ 757 w 890"/>
                <a:gd name="T3" fmla="*/ 212 h 890"/>
                <a:gd name="T4" fmla="*/ 757 w 890"/>
                <a:gd name="T5" fmla="*/ 160 h 890"/>
                <a:gd name="T6" fmla="*/ 730 w 890"/>
                <a:gd name="T7" fmla="*/ 133 h 890"/>
                <a:gd name="T8" fmla="*/ 161 w 890"/>
                <a:gd name="T9" fmla="*/ 133 h 890"/>
                <a:gd name="T10" fmla="*/ 133 w 890"/>
                <a:gd name="T11" fmla="*/ 160 h 890"/>
                <a:gd name="T12" fmla="*/ 133 w 890"/>
                <a:gd name="T13" fmla="*/ 351 h 890"/>
                <a:gd name="T14" fmla="*/ 161 w 890"/>
                <a:gd name="T15" fmla="*/ 378 h 890"/>
                <a:gd name="T16" fmla="*/ 730 w 890"/>
                <a:gd name="T17" fmla="*/ 378 h 890"/>
                <a:gd name="T18" fmla="*/ 890 w 890"/>
                <a:gd name="T19" fmla="*/ 539 h 890"/>
                <a:gd name="T20" fmla="*/ 890 w 890"/>
                <a:gd name="T21" fmla="*/ 729 h 890"/>
                <a:gd name="T22" fmla="*/ 730 w 890"/>
                <a:gd name="T23" fmla="*/ 890 h 890"/>
                <a:gd name="T24" fmla="*/ 161 w 890"/>
                <a:gd name="T25" fmla="*/ 890 h 890"/>
                <a:gd name="T26" fmla="*/ 0 w 890"/>
                <a:gd name="T27" fmla="*/ 729 h 890"/>
                <a:gd name="T28" fmla="*/ 0 w 890"/>
                <a:gd name="T29" fmla="*/ 677 h 890"/>
                <a:gd name="T30" fmla="*/ 133 w 890"/>
                <a:gd name="T31" fmla="*/ 677 h 890"/>
                <a:gd name="T32" fmla="*/ 133 w 890"/>
                <a:gd name="T33" fmla="*/ 729 h 890"/>
                <a:gd name="T34" fmla="*/ 161 w 890"/>
                <a:gd name="T35" fmla="*/ 756 h 890"/>
                <a:gd name="T36" fmla="*/ 730 w 890"/>
                <a:gd name="T37" fmla="*/ 756 h 890"/>
                <a:gd name="T38" fmla="*/ 757 w 890"/>
                <a:gd name="T39" fmla="*/ 729 h 890"/>
                <a:gd name="T40" fmla="*/ 757 w 890"/>
                <a:gd name="T41" fmla="*/ 539 h 890"/>
                <a:gd name="T42" fmla="*/ 730 w 890"/>
                <a:gd name="T43" fmla="*/ 512 h 890"/>
                <a:gd name="T44" fmla="*/ 161 w 890"/>
                <a:gd name="T45" fmla="*/ 512 h 890"/>
                <a:gd name="T46" fmla="*/ 0 w 890"/>
                <a:gd name="T47" fmla="*/ 351 h 890"/>
                <a:gd name="T48" fmla="*/ 0 w 890"/>
                <a:gd name="T49" fmla="*/ 160 h 890"/>
                <a:gd name="T50" fmla="*/ 161 w 890"/>
                <a:gd name="T51" fmla="*/ 0 h 890"/>
                <a:gd name="T52" fmla="*/ 730 w 890"/>
                <a:gd name="T53" fmla="*/ 0 h 890"/>
                <a:gd name="T54" fmla="*/ 890 w 890"/>
                <a:gd name="T55" fmla="*/ 160 h 890"/>
                <a:gd name="T56" fmla="*/ 890 w 890"/>
                <a:gd name="T57" fmla="*/ 21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0" h="890">
                  <a:moveTo>
                    <a:pt x="890" y="212"/>
                  </a:moveTo>
                  <a:cubicBezTo>
                    <a:pt x="757" y="212"/>
                    <a:pt x="757" y="212"/>
                    <a:pt x="757" y="212"/>
                  </a:cubicBezTo>
                  <a:cubicBezTo>
                    <a:pt x="757" y="160"/>
                    <a:pt x="757" y="160"/>
                    <a:pt x="757" y="160"/>
                  </a:cubicBezTo>
                  <a:cubicBezTo>
                    <a:pt x="757" y="145"/>
                    <a:pt x="744" y="133"/>
                    <a:pt x="730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46" y="133"/>
                    <a:pt x="133" y="145"/>
                    <a:pt x="133" y="160"/>
                  </a:cubicBezTo>
                  <a:cubicBezTo>
                    <a:pt x="133" y="351"/>
                    <a:pt x="133" y="351"/>
                    <a:pt x="133" y="351"/>
                  </a:cubicBezTo>
                  <a:cubicBezTo>
                    <a:pt x="133" y="366"/>
                    <a:pt x="146" y="378"/>
                    <a:pt x="161" y="378"/>
                  </a:cubicBezTo>
                  <a:cubicBezTo>
                    <a:pt x="730" y="378"/>
                    <a:pt x="730" y="378"/>
                    <a:pt x="730" y="378"/>
                  </a:cubicBezTo>
                  <a:cubicBezTo>
                    <a:pt x="819" y="378"/>
                    <a:pt x="890" y="450"/>
                    <a:pt x="890" y="539"/>
                  </a:cubicBezTo>
                  <a:cubicBezTo>
                    <a:pt x="890" y="729"/>
                    <a:pt x="890" y="729"/>
                    <a:pt x="890" y="729"/>
                  </a:cubicBezTo>
                  <a:cubicBezTo>
                    <a:pt x="890" y="818"/>
                    <a:pt x="819" y="890"/>
                    <a:pt x="730" y="890"/>
                  </a:cubicBezTo>
                  <a:cubicBezTo>
                    <a:pt x="161" y="890"/>
                    <a:pt x="161" y="890"/>
                    <a:pt x="161" y="890"/>
                  </a:cubicBezTo>
                  <a:cubicBezTo>
                    <a:pt x="72" y="890"/>
                    <a:pt x="0" y="818"/>
                    <a:pt x="0" y="729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133" y="677"/>
                    <a:pt x="133" y="677"/>
                    <a:pt x="133" y="677"/>
                  </a:cubicBezTo>
                  <a:cubicBezTo>
                    <a:pt x="133" y="729"/>
                    <a:pt x="133" y="729"/>
                    <a:pt x="133" y="729"/>
                  </a:cubicBezTo>
                  <a:cubicBezTo>
                    <a:pt x="133" y="744"/>
                    <a:pt x="146" y="756"/>
                    <a:pt x="161" y="756"/>
                  </a:cubicBezTo>
                  <a:cubicBezTo>
                    <a:pt x="730" y="756"/>
                    <a:pt x="730" y="756"/>
                    <a:pt x="730" y="756"/>
                  </a:cubicBezTo>
                  <a:cubicBezTo>
                    <a:pt x="744" y="756"/>
                    <a:pt x="757" y="744"/>
                    <a:pt x="757" y="729"/>
                  </a:cubicBezTo>
                  <a:cubicBezTo>
                    <a:pt x="757" y="539"/>
                    <a:pt x="757" y="539"/>
                    <a:pt x="757" y="539"/>
                  </a:cubicBezTo>
                  <a:cubicBezTo>
                    <a:pt x="757" y="524"/>
                    <a:pt x="744" y="512"/>
                    <a:pt x="730" y="512"/>
                  </a:cubicBezTo>
                  <a:cubicBezTo>
                    <a:pt x="161" y="512"/>
                    <a:pt x="161" y="512"/>
                    <a:pt x="161" y="512"/>
                  </a:cubicBezTo>
                  <a:cubicBezTo>
                    <a:pt x="72" y="512"/>
                    <a:pt x="0" y="440"/>
                    <a:pt x="0" y="35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1"/>
                    <a:pt x="72" y="0"/>
                    <a:pt x="161" y="0"/>
                  </a:cubicBezTo>
                  <a:cubicBezTo>
                    <a:pt x="730" y="0"/>
                    <a:pt x="730" y="0"/>
                    <a:pt x="730" y="0"/>
                  </a:cubicBezTo>
                  <a:cubicBezTo>
                    <a:pt x="819" y="0"/>
                    <a:pt x="890" y="71"/>
                    <a:pt x="890" y="160"/>
                  </a:cubicBezTo>
                  <a:lnTo>
                    <a:pt x="890" y="212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2CDEB80F-CB60-173C-7B83-ECCD4B217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337" y="9598878"/>
              <a:ext cx="10879" cy="70990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id="{92DA8E86-305C-3E35-F63A-5A5FD8568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3140" y="9598878"/>
              <a:ext cx="70716" cy="70990"/>
            </a:xfrm>
            <a:custGeom>
              <a:avLst/>
              <a:gdLst>
                <a:gd name="T0" fmla="*/ 117 w 117"/>
                <a:gd name="T1" fmla="*/ 0 h 117"/>
                <a:gd name="T2" fmla="*/ 117 w 117"/>
                <a:gd name="T3" fmla="*/ 18 h 117"/>
                <a:gd name="T4" fmla="*/ 67 w 117"/>
                <a:gd name="T5" fmla="*/ 18 h 117"/>
                <a:gd name="T6" fmla="*/ 67 w 117"/>
                <a:gd name="T7" fmla="*/ 117 h 117"/>
                <a:gd name="T8" fmla="*/ 50 w 117"/>
                <a:gd name="T9" fmla="*/ 117 h 117"/>
                <a:gd name="T10" fmla="*/ 50 w 117"/>
                <a:gd name="T11" fmla="*/ 18 h 117"/>
                <a:gd name="T12" fmla="*/ 0 w 117"/>
                <a:gd name="T13" fmla="*/ 18 h 117"/>
                <a:gd name="T14" fmla="*/ 0 w 117"/>
                <a:gd name="T15" fmla="*/ 0 h 117"/>
                <a:gd name="T16" fmla="*/ 117 w 117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7">
                  <a:moveTo>
                    <a:pt x="117" y="0"/>
                  </a:moveTo>
                  <a:lnTo>
                    <a:pt x="117" y="18"/>
                  </a:lnTo>
                  <a:lnTo>
                    <a:pt x="67" y="18"/>
                  </a:lnTo>
                  <a:lnTo>
                    <a:pt x="67" y="117"/>
                  </a:lnTo>
                  <a:lnTo>
                    <a:pt x="50" y="117"/>
                  </a:lnTo>
                  <a:lnTo>
                    <a:pt x="50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00493119-4B4A-93C1-66D1-6AEBF4D85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1108" y="9598878"/>
              <a:ext cx="75551" cy="70990"/>
            </a:xfrm>
            <a:custGeom>
              <a:avLst/>
              <a:gdLst>
                <a:gd name="T0" fmla="*/ 125 w 125"/>
                <a:gd name="T1" fmla="*/ 0 h 117"/>
                <a:gd name="T2" fmla="*/ 71 w 125"/>
                <a:gd name="T3" fmla="*/ 73 h 117"/>
                <a:gd name="T4" fmla="*/ 71 w 125"/>
                <a:gd name="T5" fmla="*/ 117 h 117"/>
                <a:gd name="T6" fmla="*/ 54 w 125"/>
                <a:gd name="T7" fmla="*/ 117 h 117"/>
                <a:gd name="T8" fmla="*/ 54 w 125"/>
                <a:gd name="T9" fmla="*/ 73 h 117"/>
                <a:gd name="T10" fmla="*/ 0 w 125"/>
                <a:gd name="T11" fmla="*/ 0 h 117"/>
                <a:gd name="T12" fmla="*/ 21 w 125"/>
                <a:gd name="T13" fmla="*/ 0 h 117"/>
                <a:gd name="T14" fmla="*/ 63 w 125"/>
                <a:gd name="T15" fmla="*/ 54 h 117"/>
                <a:gd name="T16" fmla="*/ 104 w 125"/>
                <a:gd name="T17" fmla="*/ 0 h 117"/>
                <a:gd name="T18" fmla="*/ 125 w 125"/>
                <a:gd name="T1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17">
                  <a:moveTo>
                    <a:pt x="125" y="0"/>
                  </a:moveTo>
                  <a:lnTo>
                    <a:pt x="71" y="73"/>
                  </a:lnTo>
                  <a:lnTo>
                    <a:pt x="71" y="117"/>
                  </a:lnTo>
                  <a:lnTo>
                    <a:pt x="54" y="117"/>
                  </a:lnTo>
                  <a:lnTo>
                    <a:pt x="54" y="73"/>
                  </a:lnTo>
                  <a:lnTo>
                    <a:pt x="0" y="0"/>
                  </a:lnTo>
                  <a:lnTo>
                    <a:pt x="21" y="0"/>
                  </a:lnTo>
                  <a:lnTo>
                    <a:pt x="63" y="54"/>
                  </a:lnTo>
                  <a:lnTo>
                    <a:pt x="104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id="{35932CEF-1534-166A-492D-04C8572A7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029" y="9598878"/>
              <a:ext cx="64672" cy="70990"/>
            </a:xfrm>
            <a:custGeom>
              <a:avLst/>
              <a:gdLst>
                <a:gd name="T0" fmla="*/ 107 w 107"/>
                <a:gd name="T1" fmla="*/ 18 h 117"/>
                <a:gd name="T2" fmla="*/ 18 w 107"/>
                <a:gd name="T3" fmla="*/ 18 h 117"/>
                <a:gd name="T4" fmla="*/ 18 w 107"/>
                <a:gd name="T5" fmla="*/ 50 h 117"/>
                <a:gd name="T6" fmla="*/ 90 w 107"/>
                <a:gd name="T7" fmla="*/ 50 h 117"/>
                <a:gd name="T8" fmla="*/ 90 w 107"/>
                <a:gd name="T9" fmla="*/ 68 h 117"/>
                <a:gd name="T10" fmla="*/ 18 w 107"/>
                <a:gd name="T11" fmla="*/ 68 h 117"/>
                <a:gd name="T12" fmla="*/ 18 w 107"/>
                <a:gd name="T13" fmla="*/ 100 h 117"/>
                <a:gd name="T14" fmla="*/ 107 w 107"/>
                <a:gd name="T15" fmla="*/ 100 h 117"/>
                <a:gd name="T16" fmla="*/ 107 w 107"/>
                <a:gd name="T17" fmla="*/ 117 h 117"/>
                <a:gd name="T18" fmla="*/ 0 w 107"/>
                <a:gd name="T19" fmla="*/ 117 h 117"/>
                <a:gd name="T20" fmla="*/ 0 w 107"/>
                <a:gd name="T21" fmla="*/ 0 h 117"/>
                <a:gd name="T22" fmla="*/ 107 w 107"/>
                <a:gd name="T23" fmla="*/ 0 h 117"/>
                <a:gd name="T24" fmla="*/ 107 w 107"/>
                <a:gd name="T25" fmla="*/ 1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7">
                  <a:moveTo>
                    <a:pt x="107" y="18"/>
                  </a:moveTo>
                  <a:lnTo>
                    <a:pt x="18" y="18"/>
                  </a:lnTo>
                  <a:lnTo>
                    <a:pt x="18" y="50"/>
                  </a:lnTo>
                  <a:lnTo>
                    <a:pt x="90" y="50"/>
                  </a:lnTo>
                  <a:lnTo>
                    <a:pt x="90" y="68"/>
                  </a:lnTo>
                  <a:lnTo>
                    <a:pt x="18" y="68"/>
                  </a:lnTo>
                  <a:lnTo>
                    <a:pt x="18" y="100"/>
                  </a:lnTo>
                  <a:lnTo>
                    <a:pt x="107" y="100"/>
                  </a:lnTo>
                  <a:lnTo>
                    <a:pt x="107" y="117"/>
                  </a:lnTo>
                  <a:lnTo>
                    <a:pt x="0" y="117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18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0" name="Freeform 29">
              <a:extLst>
                <a:ext uri="{FF2B5EF4-FFF2-40B4-BE49-F238E27FC236}">
                  <a16:creationId xmlns:a16="http://schemas.microsoft.com/office/drawing/2014/main" id="{CA7F0FAE-0E91-76E1-364E-440A14EF5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0459" y="9598878"/>
              <a:ext cx="70111" cy="70990"/>
            </a:xfrm>
            <a:custGeom>
              <a:avLst/>
              <a:gdLst>
                <a:gd name="T0" fmla="*/ 890 w 890"/>
                <a:gd name="T1" fmla="*/ 212 h 890"/>
                <a:gd name="T2" fmla="*/ 757 w 890"/>
                <a:gd name="T3" fmla="*/ 212 h 890"/>
                <a:gd name="T4" fmla="*/ 757 w 890"/>
                <a:gd name="T5" fmla="*/ 160 h 890"/>
                <a:gd name="T6" fmla="*/ 729 w 890"/>
                <a:gd name="T7" fmla="*/ 133 h 890"/>
                <a:gd name="T8" fmla="*/ 161 w 890"/>
                <a:gd name="T9" fmla="*/ 133 h 890"/>
                <a:gd name="T10" fmla="*/ 133 w 890"/>
                <a:gd name="T11" fmla="*/ 160 h 890"/>
                <a:gd name="T12" fmla="*/ 133 w 890"/>
                <a:gd name="T13" fmla="*/ 351 h 890"/>
                <a:gd name="T14" fmla="*/ 161 w 890"/>
                <a:gd name="T15" fmla="*/ 378 h 890"/>
                <a:gd name="T16" fmla="*/ 729 w 890"/>
                <a:gd name="T17" fmla="*/ 378 h 890"/>
                <a:gd name="T18" fmla="*/ 890 w 890"/>
                <a:gd name="T19" fmla="*/ 539 h 890"/>
                <a:gd name="T20" fmla="*/ 890 w 890"/>
                <a:gd name="T21" fmla="*/ 729 h 890"/>
                <a:gd name="T22" fmla="*/ 729 w 890"/>
                <a:gd name="T23" fmla="*/ 890 h 890"/>
                <a:gd name="T24" fmla="*/ 161 w 890"/>
                <a:gd name="T25" fmla="*/ 890 h 890"/>
                <a:gd name="T26" fmla="*/ 0 w 890"/>
                <a:gd name="T27" fmla="*/ 729 h 890"/>
                <a:gd name="T28" fmla="*/ 0 w 890"/>
                <a:gd name="T29" fmla="*/ 677 h 890"/>
                <a:gd name="T30" fmla="*/ 133 w 890"/>
                <a:gd name="T31" fmla="*/ 677 h 890"/>
                <a:gd name="T32" fmla="*/ 133 w 890"/>
                <a:gd name="T33" fmla="*/ 729 h 890"/>
                <a:gd name="T34" fmla="*/ 161 w 890"/>
                <a:gd name="T35" fmla="*/ 756 h 890"/>
                <a:gd name="T36" fmla="*/ 729 w 890"/>
                <a:gd name="T37" fmla="*/ 756 h 890"/>
                <a:gd name="T38" fmla="*/ 757 w 890"/>
                <a:gd name="T39" fmla="*/ 729 h 890"/>
                <a:gd name="T40" fmla="*/ 757 w 890"/>
                <a:gd name="T41" fmla="*/ 539 h 890"/>
                <a:gd name="T42" fmla="*/ 729 w 890"/>
                <a:gd name="T43" fmla="*/ 512 h 890"/>
                <a:gd name="T44" fmla="*/ 161 w 890"/>
                <a:gd name="T45" fmla="*/ 512 h 890"/>
                <a:gd name="T46" fmla="*/ 0 w 890"/>
                <a:gd name="T47" fmla="*/ 351 h 890"/>
                <a:gd name="T48" fmla="*/ 0 w 890"/>
                <a:gd name="T49" fmla="*/ 160 h 890"/>
                <a:gd name="T50" fmla="*/ 161 w 890"/>
                <a:gd name="T51" fmla="*/ 0 h 890"/>
                <a:gd name="T52" fmla="*/ 729 w 890"/>
                <a:gd name="T53" fmla="*/ 0 h 890"/>
                <a:gd name="T54" fmla="*/ 890 w 890"/>
                <a:gd name="T55" fmla="*/ 160 h 890"/>
                <a:gd name="T56" fmla="*/ 890 w 890"/>
                <a:gd name="T57" fmla="*/ 21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0" h="890">
                  <a:moveTo>
                    <a:pt x="890" y="212"/>
                  </a:moveTo>
                  <a:cubicBezTo>
                    <a:pt x="757" y="212"/>
                    <a:pt x="757" y="212"/>
                    <a:pt x="757" y="212"/>
                  </a:cubicBezTo>
                  <a:cubicBezTo>
                    <a:pt x="757" y="160"/>
                    <a:pt x="757" y="160"/>
                    <a:pt x="757" y="160"/>
                  </a:cubicBezTo>
                  <a:cubicBezTo>
                    <a:pt x="757" y="145"/>
                    <a:pt x="744" y="133"/>
                    <a:pt x="729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46" y="133"/>
                    <a:pt x="133" y="145"/>
                    <a:pt x="133" y="160"/>
                  </a:cubicBezTo>
                  <a:cubicBezTo>
                    <a:pt x="133" y="351"/>
                    <a:pt x="133" y="351"/>
                    <a:pt x="133" y="351"/>
                  </a:cubicBezTo>
                  <a:cubicBezTo>
                    <a:pt x="133" y="366"/>
                    <a:pt x="146" y="378"/>
                    <a:pt x="161" y="378"/>
                  </a:cubicBezTo>
                  <a:cubicBezTo>
                    <a:pt x="729" y="378"/>
                    <a:pt x="729" y="378"/>
                    <a:pt x="729" y="378"/>
                  </a:cubicBezTo>
                  <a:cubicBezTo>
                    <a:pt x="818" y="378"/>
                    <a:pt x="890" y="450"/>
                    <a:pt x="890" y="539"/>
                  </a:cubicBezTo>
                  <a:cubicBezTo>
                    <a:pt x="890" y="729"/>
                    <a:pt x="890" y="729"/>
                    <a:pt x="890" y="729"/>
                  </a:cubicBezTo>
                  <a:cubicBezTo>
                    <a:pt x="890" y="818"/>
                    <a:pt x="818" y="890"/>
                    <a:pt x="729" y="890"/>
                  </a:cubicBezTo>
                  <a:cubicBezTo>
                    <a:pt x="161" y="890"/>
                    <a:pt x="161" y="890"/>
                    <a:pt x="161" y="890"/>
                  </a:cubicBezTo>
                  <a:cubicBezTo>
                    <a:pt x="71" y="890"/>
                    <a:pt x="0" y="818"/>
                    <a:pt x="0" y="729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133" y="677"/>
                    <a:pt x="133" y="677"/>
                    <a:pt x="133" y="677"/>
                  </a:cubicBezTo>
                  <a:cubicBezTo>
                    <a:pt x="133" y="729"/>
                    <a:pt x="133" y="729"/>
                    <a:pt x="133" y="729"/>
                  </a:cubicBezTo>
                  <a:cubicBezTo>
                    <a:pt x="133" y="744"/>
                    <a:pt x="146" y="756"/>
                    <a:pt x="161" y="756"/>
                  </a:cubicBezTo>
                  <a:cubicBezTo>
                    <a:pt x="729" y="756"/>
                    <a:pt x="729" y="756"/>
                    <a:pt x="729" y="756"/>
                  </a:cubicBezTo>
                  <a:cubicBezTo>
                    <a:pt x="744" y="756"/>
                    <a:pt x="757" y="744"/>
                    <a:pt x="757" y="729"/>
                  </a:cubicBezTo>
                  <a:cubicBezTo>
                    <a:pt x="757" y="539"/>
                    <a:pt x="757" y="539"/>
                    <a:pt x="757" y="539"/>
                  </a:cubicBezTo>
                  <a:cubicBezTo>
                    <a:pt x="757" y="524"/>
                    <a:pt x="744" y="512"/>
                    <a:pt x="729" y="512"/>
                  </a:cubicBezTo>
                  <a:cubicBezTo>
                    <a:pt x="161" y="512"/>
                    <a:pt x="161" y="512"/>
                    <a:pt x="161" y="512"/>
                  </a:cubicBezTo>
                  <a:cubicBezTo>
                    <a:pt x="71" y="512"/>
                    <a:pt x="0" y="440"/>
                    <a:pt x="0" y="35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1"/>
                    <a:pt x="71" y="0"/>
                    <a:pt x="161" y="0"/>
                  </a:cubicBezTo>
                  <a:cubicBezTo>
                    <a:pt x="729" y="0"/>
                    <a:pt x="729" y="0"/>
                    <a:pt x="729" y="0"/>
                  </a:cubicBezTo>
                  <a:cubicBezTo>
                    <a:pt x="818" y="0"/>
                    <a:pt x="890" y="71"/>
                    <a:pt x="890" y="160"/>
                  </a:cubicBezTo>
                  <a:lnTo>
                    <a:pt x="890" y="212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B4FFAFB3-7FF9-352D-1F66-FFE05BF85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560" y="9598878"/>
              <a:ext cx="64672" cy="70990"/>
            </a:xfrm>
            <a:custGeom>
              <a:avLst/>
              <a:gdLst>
                <a:gd name="T0" fmla="*/ 107 w 107"/>
                <a:gd name="T1" fmla="*/ 18 h 117"/>
                <a:gd name="T2" fmla="*/ 18 w 107"/>
                <a:gd name="T3" fmla="*/ 18 h 117"/>
                <a:gd name="T4" fmla="*/ 18 w 107"/>
                <a:gd name="T5" fmla="*/ 50 h 117"/>
                <a:gd name="T6" fmla="*/ 90 w 107"/>
                <a:gd name="T7" fmla="*/ 50 h 117"/>
                <a:gd name="T8" fmla="*/ 90 w 107"/>
                <a:gd name="T9" fmla="*/ 68 h 117"/>
                <a:gd name="T10" fmla="*/ 18 w 107"/>
                <a:gd name="T11" fmla="*/ 68 h 117"/>
                <a:gd name="T12" fmla="*/ 18 w 107"/>
                <a:gd name="T13" fmla="*/ 100 h 117"/>
                <a:gd name="T14" fmla="*/ 107 w 107"/>
                <a:gd name="T15" fmla="*/ 100 h 117"/>
                <a:gd name="T16" fmla="*/ 107 w 107"/>
                <a:gd name="T17" fmla="*/ 117 h 117"/>
                <a:gd name="T18" fmla="*/ 0 w 107"/>
                <a:gd name="T19" fmla="*/ 117 h 117"/>
                <a:gd name="T20" fmla="*/ 0 w 107"/>
                <a:gd name="T21" fmla="*/ 0 h 117"/>
                <a:gd name="T22" fmla="*/ 107 w 107"/>
                <a:gd name="T23" fmla="*/ 0 h 117"/>
                <a:gd name="T24" fmla="*/ 107 w 107"/>
                <a:gd name="T25" fmla="*/ 1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7">
                  <a:moveTo>
                    <a:pt x="107" y="18"/>
                  </a:moveTo>
                  <a:lnTo>
                    <a:pt x="18" y="18"/>
                  </a:lnTo>
                  <a:lnTo>
                    <a:pt x="18" y="50"/>
                  </a:lnTo>
                  <a:lnTo>
                    <a:pt x="90" y="50"/>
                  </a:lnTo>
                  <a:lnTo>
                    <a:pt x="90" y="68"/>
                  </a:lnTo>
                  <a:lnTo>
                    <a:pt x="18" y="68"/>
                  </a:lnTo>
                  <a:lnTo>
                    <a:pt x="18" y="100"/>
                  </a:lnTo>
                  <a:lnTo>
                    <a:pt x="107" y="100"/>
                  </a:lnTo>
                  <a:lnTo>
                    <a:pt x="107" y="117"/>
                  </a:lnTo>
                  <a:lnTo>
                    <a:pt x="0" y="117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18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2" name="Freeform 31">
              <a:extLst>
                <a:ext uri="{FF2B5EF4-FFF2-40B4-BE49-F238E27FC236}">
                  <a16:creationId xmlns:a16="http://schemas.microsoft.com/office/drawing/2014/main" id="{39A6AECE-DA17-F3AB-9A2C-BD09F20538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4529" y="9598878"/>
              <a:ext cx="88848" cy="70990"/>
            </a:xfrm>
            <a:custGeom>
              <a:avLst/>
              <a:gdLst>
                <a:gd name="T0" fmla="*/ 689 w 1123"/>
                <a:gd name="T1" fmla="*/ 0 h 890"/>
                <a:gd name="T2" fmla="*/ 864 w 1123"/>
                <a:gd name="T3" fmla="*/ 160 h 890"/>
                <a:gd name="T4" fmla="*/ 1123 w 1123"/>
                <a:gd name="T5" fmla="*/ 890 h 890"/>
                <a:gd name="T6" fmla="*/ 983 w 1123"/>
                <a:gd name="T7" fmla="*/ 890 h 890"/>
                <a:gd name="T8" fmla="*/ 866 w 1123"/>
                <a:gd name="T9" fmla="*/ 578 h 890"/>
                <a:gd name="T10" fmla="*/ 248 w 1123"/>
                <a:gd name="T11" fmla="*/ 578 h 890"/>
                <a:gd name="T12" fmla="*/ 134 w 1123"/>
                <a:gd name="T13" fmla="*/ 890 h 890"/>
                <a:gd name="T14" fmla="*/ 0 w 1123"/>
                <a:gd name="T15" fmla="*/ 890 h 890"/>
                <a:gd name="T16" fmla="*/ 269 w 1123"/>
                <a:gd name="T17" fmla="*/ 160 h 890"/>
                <a:gd name="T18" fmla="*/ 430 w 1123"/>
                <a:gd name="T19" fmla="*/ 0 h 890"/>
                <a:gd name="T20" fmla="*/ 689 w 1123"/>
                <a:gd name="T21" fmla="*/ 0 h 890"/>
                <a:gd name="T22" fmla="*/ 827 w 1123"/>
                <a:gd name="T23" fmla="*/ 445 h 890"/>
                <a:gd name="T24" fmla="*/ 716 w 1123"/>
                <a:gd name="T25" fmla="*/ 160 h 890"/>
                <a:gd name="T26" fmla="*/ 689 w 1123"/>
                <a:gd name="T27" fmla="*/ 133 h 890"/>
                <a:gd name="T28" fmla="*/ 430 w 1123"/>
                <a:gd name="T29" fmla="*/ 133 h 890"/>
                <a:gd name="T30" fmla="*/ 403 w 1123"/>
                <a:gd name="T31" fmla="*/ 160 h 890"/>
                <a:gd name="T32" fmla="*/ 296 w 1123"/>
                <a:gd name="T33" fmla="*/ 445 h 890"/>
                <a:gd name="T34" fmla="*/ 827 w 1123"/>
                <a:gd name="T35" fmla="*/ 445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3" h="890">
                  <a:moveTo>
                    <a:pt x="689" y="0"/>
                  </a:moveTo>
                  <a:cubicBezTo>
                    <a:pt x="778" y="0"/>
                    <a:pt x="830" y="68"/>
                    <a:pt x="864" y="160"/>
                  </a:cubicBezTo>
                  <a:cubicBezTo>
                    <a:pt x="1123" y="890"/>
                    <a:pt x="1123" y="890"/>
                    <a:pt x="1123" y="890"/>
                  </a:cubicBezTo>
                  <a:cubicBezTo>
                    <a:pt x="983" y="890"/>
                    <a:pt x="983" y="890"/>
                    <a:pt x="983" y="890"/>
                  </a:cubicBezTo>
                  <a:cubicBezTo>
                    <a:pt x="866" y="578"/>
                    <a:pt x="866" y="578"/>
                    <a:pt x="866" y="578"/>
                  </a:cubicBezTo>
                  <a:cubicBezTo>
                    <a:pt x="248" y="578"/>
                    <a:pt x="248" y="578"/>
                    <a:pt x="248" y="578"/>
                  </a:cubicBezTo>
                  <a:cubicBezTo>
                    <a:pt x="134" y="890"/>
                    <a:pt x="134" y="890"/>
                    <a:pt x="134" y="890"/>
                  </a:cubicBezTo>
                  <a:cubicBezTo>
                    <a:pt x="0" y="890"/>
                    <a:pt x="0" y="890"/>
                    <a:pt x="0" y="890"/>
                  </a:cubicBezTo>
                  <a:cubicBezTo>
                    <a:pt x="269" y="160"/>
                    <a:pt x="269" y="160"/>
                    <a:pt x="269" y="160"/>
                  </a:cubicBezTo>
                  <a:cubicBezTo>
                    <a:pt x="303" y="61"/>
                    <a:pt x="341" y="0"/>
                    <a:pt x="430" y="0"/>
                  </a:cubicBezTo>
                  <a:lnTo>
                    <a:pt x="689" y="0"/>
                  </a:lnTo>
                  <a:close/>
                  <a:moveTo>
                    <a:pt x="827" y="445"/>
                  </a:moveTo>
                  <a:cubicBezTo>
                    <a:pt x="716" y="160"/>
                    <a:pt x="716" y="160"/>
                    <a:pt x="716" y="160"/>
                  </a:cubicBezTo>
                  <a:cubicBezTo>
                    <a:pt x="710" y="143"/>
                    <a:pt x="704" y="133"/>
                    <a:pt x="689" y="133"/>
                  </a:cubicBezTo>
                  <a:cubicBezTo>
                    <a:pt x="430" y="133"/>
                    <a:pt x="430" y="133"/>
                    <a:pt x="430" y="133"/>
                  </a:cubicBezTo>
                  <a:cubicBezTo>
                    <a:pt x="415" y="133"/>
                    <a:pt x="411" y="141"/>
                    <a:pt x="403" y="160"/>
                  </a:cubicBezTo>
                  <a:cubicBezTo>
                    <a:pt x="296" y="445"/>
                    <a:pt x="296" y="445"/>
                    <a:pt x="296" y="445"/>
                  </a:cubicBezTo>
                  <a:lnTo>
                    <a:pt x="827" y="445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B698A6EA-970A-67F0-6E30-5BA531D7F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776" y="9598878"/>
              <a:ext cx="70716" cy="70990"/>
            </a:xfrm>
            <a:custGeom>
              <a:avLst/>
              <a:gdLst>
                <a:gd name="T0" fmla="*/ 161 w 888"/>
                <a:gd name="T1" fmla="*/ 133 h 890"/>
                <a:gd name="T2" fmla="*/ 133 w 888"/>
                <a:gd name="T3" fmla="*/ 160 h 890"/>
                <a:gd name="T4" fmla="*/ 133 w 888"/>
                <a:gd name="T5" fmla="*/ 729 h 890"/>
                <a:gd name="T6" fmla="*/ 161 w 888"/>
                <a:gd name="T7" fmla="*/ 756 h 890"/>
                <a:gd name="T8" fmla="*/ 888 w 888"/>
                <a:gd name="T9" fmla="*/ 756 h 890"/>
                <a:gd name="T10" fmla="*/ 888 w 888"/>
                <a:gd name="T11" fmla="*/ 890 h 890"/>
                <a:gd name="T12" fmla="*/ 161 w 888"/>
                <a:gd name="T13" fmla="*/ 890 h 890"/>
                <a:gd name="T14" fmla="*/ 0 w 888"/>
                <a:gd name="T15" fmla="*/ 729 h 890"/>
                <a:gd name="T16" fmla="*/ 0 w 888"/>
                <a:gd name="T17" fmla="*/ 160 h 890"/>
                <a:gd name="T18" fmla="*/ 161 w 888"/>
                <a:gd name="T19" fmla="*/ 0 h 890"/>
                <a:gd name="T20" fmla="*/ 888 w 888"/>
                <a:gd name="T21" fmla="*/ 0 h 890"/>
                <a:gd name="T22" fmla="*/ 888 w 888"/>
                <a:gd name="T23" fmla="*/ 133 h 890"/>
                <a:gd name="T24" fmla="*/ 161 w 888"/>
                <a:gd name="T25" fmla="*/ 133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8" h="890">
                  <a:moveTo>
                    <a:pt x="161" y="133"/>
                  </a:moveTo>
                  <a:cubicBezTo>
                    <a:pt x="146" y="133"/>
                    <a:pt x="133" y="145"/>
                    <a:pt x="133" y="160"/>
                  </a:cubicBezTo>
                  <a:cubicBezTo>
                    <a:pt x="133" y="729"/>
                    <a:pt x="133" y="729"/>
                    <a:pt x="133" y="729"/>
                  </a:cubicBezTo>
                  <a:cubicBezTo>
                    <a:pt x="133" y="744"/>
                    <a:pt x="146" y="756"/>
                    <a:pt x="161" y="756"/>
                  </a:cubicBezTo>
                  <a:cubicBezTo>
                    <a:pt x="888" y="756"/>
                    <a:pt x="888" y="756"/>
                    <a:pt x="888" y="756"/>
                  </a:cubicBezTo>
                  <a:cubicBezTo>
                    <a:pt x="888" y="890"/>
                    <a:pt x="888" y="890"/>
                    <a:pt x="888" y="890"/>
                  </a:cubicBezTo>
                  <a:cubicBezTo>
                    <a:pt x="161" y="890"/>
                    <a:pt x="161" y="890"/>
                    <a:pt x="161" y="890"/>
                  </a:cubicBezTo>
                  <a:cubicBezTo>
                    <a:pt x="72" y="890"/>
                    <a:pt x="0" y="818"/>
                    <a:pt x="0" y="72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1"/>
                    <a:pt x="72" y="0"/>
                    <a:pt x="161" y="0"/>
                  </a:cubicBezTo>
                  <a:cubicBezTo>
                    <a:pt x="888" y="0"/>
                    <a:pt x="888" y="0"/>
                    <a:pt x="888" y="0"/>
                  </a:cubicBezTo>
                  <a:cubicBezTo>
                    <a:pt x="888" y="133"/>
                    <a:pt x="888" y="133"/>
                    <a:pt x="888" y="133"/>
                  </a:cubicBezTo>
                  <a:lnTo>
                    <a:pt x="161" y="133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4" name="Freeform 33">
              <a:extLst>
                <a:ext uri="{FF2B5EF4-FFF2-40B4-BE49-F238E27FC236}">
                  <a16:creationId xmlns:a16="http://schemas.microsoft.com/office/drawing/2014/main" id="{5E0AD8F9-7FC0-433C-E800-3E9231F44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4041" y="9598878"/>
              <a:ext cx="71925" cy="70990"/>
            </a:xfrm>
            <a:custGeom>
              <a:avLst/>
              <a:gdLst>
                <a:gd name="T0" fmla="*/ 119 w 119"/>
                <a:gd name="T1" fmla="*/ 0 h 117"/>
                <a:gd name="T2" fmla="*/ 119 w 119"/>
                <a:gd name="T3" fmla="*/ 117 h 117"/>
                <a:gd name="T4" fmla="*/ 102 w 119"/>
                <a:gd name="T5" fmla="*/ 117 h 117"/>
                <a:gd name="T6" fmla="*/ 102 w 119"/>
                <a:gd name="T7" fmla="*/ 68 h 117"/>
                <a:gd name="T8" fmla="*/ 17 w 119"/>
                <a:gd name="T9" fmla="*/ 68 h 117"/>
                <a:gd name="T10" fmla="*/ 17 w 119"/>
                <a:gd name="T11" fmla="*/ 117 h 117"/>
                <a:gd name="T12" fmla="*/ 0 w 119"/>
                <a:gd name="T13" fmla="*/ 117 h 117"/>
                <a:gd name="T14" fmla="*/ 0 w 119"/>
                <a:gd name="T15" fmla="*/ 0 h 117"/>
                <a:gd name="T16" fmla="*/ 17 w 119"/>
                <a:gd name="T17" fmla="*/ 0 h 117"/>
                <a:gd name="T18" fmla="*/ 17 w 119"/>
                <a:gd name="T19" fmla="*/ 50 h 117"/>
                <a:gd name="T20" fmla="*/ 102 w 119"/>
                <a:gd name="T21" fmla="*/ 50 h 117"/>
                <a:gd name="T22" fmla="*/ 102 w 119"/>
                <a:gd name="T23" fmla="*/ 0 h 117"/>
                <a:gd name="T24" fmla="*/ 119 w 119"/>
                <a:gd name="T2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17">
                  <a:moveTo>
                    <a:pt x="119" y="0"/>
                  </a:moveTo>
                  <a:lnTo>
                    <a:pt x="119" y="117"/>
                  </a:lnTo>
                  <a:lnTo>
                    <a:pt x="102" y="117"/>
                  </a:lnTo>
                  <a:lnTo>
                    <a:pt x="102" y="68"/>
                  </a:lnTo>
                  <a:lnTo>
                    <a:pt x="17" y="68"/>
                  </a:lnTo>
                  <a:lnTo>
                    <a:pt x="17" y="117"/>
                  </a:lnTo>
                  <a:lnTo>
                    <a:pt x="0" y="11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50"/>
                  </a:lnTo>
                  <a:lnTo>
                    <a:pt x="102" y="50"/>
                  </a:lnTo>
                  <a:lnTo>
                    <a:pt x="102" y="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5" name="Freeform 34">
              <a:extLst>
                <a:ext uri="{FF2B5EF4-FFF2-40B4-BE49-F238E27FC236}">
                  <a16:creationId xmlns:a16="http://schemas.microsoft.com/office/drawing/2014/main" id="{C3917E35-1488-7EF0-12D2-F85EB07BB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0452" y="9598878"/>
              <a:ext cx="82804" cy="70990"/>
            </a:xfrm>
            <a:custGeom>
              <a:avLst/>
              <a:gdLst>
                <a:gd name="T0" fmla="*/ 1048 w 1048"/>
                <a:gd name="T1" fmla="*/ 758 h 891"/>
                <a:gd name="T2" fmla="*/ 891 w 1048"/>
                <a:gd name="T3" fmla="*/ 660 h 891"/>
                <a:gd name="T4" fmla="*/ 891 w 1048"/>
                <a:gd name="T5" fmla="*/ 405 h 891"/>
                <a:gd name="T6" fmla="*/ 757 w 1048"/>
                <a:gd name="T7" fmla="*/ 405 h 891"/>
                <a:gd name="T8" fmla="*/ 757 w 1048"/>
                <a:gd name="T9" fmla="*/ 576 h 891"/>
                <a:gd name="T10" fmla="*/ 267 w 1048"/>
                <a:gd name="T11" fmla="*/ 269 h 891"/>
                <a:gd name="T12" fmla="*/ 264 w 1048"/>
                <a:gd name="T13" fmla="*/ 267 h 891"/>
                <a:gd name="T14" fmla="*/ 250 w 1048"/>
                <a:gd name="T15" fmla="*/ 244 h 891"/>
                <a:gd name="T16" fmla="*/ 250 w 1048"/>
                <a:gd name="T17" fmla="*/ 162 h 891"/>
                <a:gd name="T18" fmla="*/ 277 w 1048"/>
                <a:gd name="T19" fmla="*/ 135 h 891"/>
                <a:gd name="T20" fmla="*/ 606 w 1048"/>
                <a:gd name="T21" fmla="*/ 135 h 891"/>
                <a:gd name="T22" fmla="*/ 633 w 1048"/>
                <a:gd name="T23" fmla="*/ 162 h 891"/>
                <a:gd name="T24" fmla="*/ 633 w 1048"/>
                <a:gd name="T25" fmla="*/ 221 h 891"/>
                <a:gd name="T26" fmla="*/ 767 w 1048"/>
                <a:gd name="T27" fmla="*/ 221 h 891"/>
                <a:gd name="T28" fmla="*/ 767 w 1048"/>
                <a:gd name="T29" fmla="*/ 133 h 891"/>
                <a:gd name="T30" fmla="*/ 606 w 1048"/>
                <a:gd name="T31" fmla="*/ 0 h 891"/>
                <a:gd name="T32" fmla="*/ 277 w 1048"/>
                <a:gd name="T33" fmla="*/ 0 h 891"/>
                <a:gd name="T34" fmla="*/ 117 w 1048"/>
                <a:gd name="T35" fmla="*/ 161 h 891"/>
                <a:gd name="T36" fmla="*/ 117 w 1048"/>
                <a:gd name="T37" fmla="*/ 261 h 891"/>
                <a:gd name="T38" fmla="*/ 186 w 1048"/>
                <a:gd name="T39" fmla="*/ 348 h 891"/>
                <a:gd name="T40" fmla="*/ 161 w 1048"/>
                <a:gd name="T41" fmla="*/ 348 h 891"/>
                <a:gd name="T42" fmla="*/ 0 w 1048"/>
                <a:gd name="T43" fmla="*/ 464 h 891"/>
                <a:gd name="T44" fmla="*/ 0 w 1048"/>
                <a:gd name="T45" fmla="*/ 729 h 891"/>
                <a:gd name="T46" fmla="*/ 161 w 1048"/>
                <a:gd name="T47" fmla="*/ 891 h 891"/>
                <a:gd name="T48" fmla="*/ 730 w 1048"/>
                <a:gd name="T49" fmla="*/ 891 h 891"/>
                <a:gd name="T50" fmla="*/ 881 w 1048"/>
                <a:gd name="T51" fmla="*/ 786 h 891"/>
                <a:gd name="T52" fmla="*/ 881 w 1048"/>
                <a:gd name="T53" fmla="*/ 786 h 891"/>
                <a:gd name="T54" fmla="*/ 1048 w 1048"/>
                <a:gd name="T55" fmla="*/ 891 h 891"/>
                <a:gd name="T56" fmla="*/ 1048 w 1048"/>
                <a:gd name="T57" fmla="*/ 758 h 891"/>
                <a:gd name="T58" fmla="*/ 757 w 1048"/>
                <a:gd name="T59" fmla="*/ 730 h 891"/>
                <a:gd name="T60" fmla="*/ 730 w 1048"/>
                <a:gd name="T61" fmla="*/ 757 h 891"/>
                <a:gd name="T62" fmla="*/ 161 w 1048"/>
                <a:gd name="T63" fmla="*/ 757 h 891"/>
                <a:gd name="T64" fmla="*/ 134 w 1048"/>
                <a:gd name="T65" fmla="*/ 730 h 891"/>
                <a:gd name="T66" fmla="*/ 134 w 1048"/>
                <a:gd name="T67" fmla="*/ 464 h 891"/>
                <a:gd name="T68" fmla="*/ 136 w 1048"/>
                <a:gd name="T69" fmla="*/ 453 h 891"/>
                <a:gd name="T70" fmla="*/ 167 w 1048"/>
                <a:gd name="T71" fmla="*/ 437 h 891"/>
                <a:gd name="T72" fmla="*/ 233 w 1048"/>
                <a:gd name="T73" fmla="*/ 437 h 891"/>
                <a:gd name="T74" fmla="*/ 329 w 1048"/>
                <a:gd name="T75" fmla="*/ 437 h 891"/>
                <a:gd name="T76" fmla="*/ 757 w 1048"/>
                <a:gd name="T77" fmla="*/ 707 h 891"/>
                <a:gd name="T78" fmla="*/ 757 w 1048"/>
                <a:gd name="T79" fmla="*/ 73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8" h="891">
                  <a:moveTo>
                    <a:pt x="1048" y="758"/>
                  </a:moveTo>
                  <a:cubicBezTo>
                    <a:pt x="891" y="660"/>
                    <a:pt x="891" y="660"/>
                    <a:pt x="891" y="660"/>
                  </a:cubicBezTo>
                  <a:cubicBezTo>
                    <a:pt x="891" y="405"/>
                    <a:pt x="891" y="405"/>
                    <a:pt x="891" y="405"/>
                  </a:cubicBezTo>
                  <a:cubicBezTo>
                    <a:pt x="757" y="405"/>
                    <a:pt x="757" y="405"/>
                    <a:pt x="757" y="405"/>
                  </a:cubicBezTo>
                  <a:cubicBezTo>
                    <a:pt x="757" y="576"/>
                    <a:pt x="757" y="576"/>
                    <a:pt x="757" y="576"/>
                  </a:cubicBezTo>
                  <a:cubicBezTo>
                    <a:pt x="757" y="576"/>
                    <a:pt x="270" y="270"/>
                    <a:pt x="267" y="269"/>
                  </a:cubicBezTo>
                  <a:cubicBezTo>
                    <a:pt x="264" y="267"/>
                    <a:pt x="264" y="267"/>
                    <a:pt x="264" y="267"/>
                  </a:cubicBezTo>
                  <a:cubicBezTo>
                    <a:pt x="256" y="263"/>
                    <a:pt x="250" y="254"/>
                    <a:pt x="250" y="244"/>
                  </a:cubicBezTo>
                  <a:cubicBezTo>
                    <a:pt x="250" y="162"/>
                    <a:pt x="250" y="162"/>
                    <a:pt x="250" y="162"/>
                  </a:cubicBezTo>
                  <a:cubicBezTo>
                    <a:pt x="250" y="147"/>
                    <a:pt x="262" y="135"/>
                    <a:pt x="277" y="135"/>
                  </a:cubicBezTo>
                  <a:cubicBezTo>
                    <a:pt x="606" y="135"/>
                    <a:pt x="606" y="135"/>
                    <a:pt x="606" y="135"/>
                  </a:cubicBezTo>
                  <a:cubicBezTo>
                    <a:pt x="621" y="135"/>
                    <a:pt x="633" y="147"/>
                    <a:pt x="633" y="162"/>
                  </a:cubicBezTo>
                  <a:cubicBezTo>
                    <a:pt x="633" y="221"/>
                    <a:pt x="633" y="221"/>
                    <a:pt x="633" y="221"/>
                  </a:cubicBezTo>
                  <a:cubicBezTo>
                    <a:pt x="767" y="221"/>
                    <a:pt x="767" y="221"/>
                    <a:pt x="767" y="221"/>
                  </a:cubicBezTo>
                  <a:cubicBezTo>
                    <a:pt x="767" y="133"/>
                    <a:pt x="767" y="133"/>
                    <a:pt x="767" y="133"/>
                  </a:cubicBezTo>
                  <a:cubicBezTo>
                    <a:pt x="753" y="58"/>
                    <a:pt x="685" y="0"/>
                    <a:pt x="606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188" y="0"/>
                    <a:pt x="117" y="72"/>
                    <a:pt x="117" y="161"/>
                  </a:cubicBezTo>
                  <a:cubicBezTo>
                    <a:pt x="117" y="161"/>
                    <a:pt x="117" y="261"/>
                    <a:pt x="117" y="261"/>
                  </a:cubicBezTo>
                  <a:cubicBezTo>
                    <a:pt x="121" y="307"/>
                    <a:pt x="142" y="322"/>
                    <a:pt x="186" y="348"/>
                  </a:cubicBezTo>
                  <a:cubicBezTo>
                    <a:pt x="161" y="348"/>
                    <a:pt x="161" y="348"/>
                    <a:pt x="161" y="348"/>
                  </a:cubicBezTo>
                  <a:cubicBezTo>
                    <a:pt x="72" y="348"/>
                    <a:pt x="0" y="374"/>
                    <a:pt x="0" y="464"/>
                  </a:cubicBezTo>
                  <a:cubicBezTo>
                    <a:pt x="0" y="729"/>
                    <a:pt x="0" y="729"/>
                    <a:pt x="0" y="729"/>
                  </a:cubicBezTo>
                  <a:cubicBezTo>
                    <a:pt x="0" y="819"/>
                    <a:pt x="72" y="891"/>
                    <a:pt x="161" y="891"/>
                  </a:cubicBezTo>
                  <a:cubicBezTo>
                    <a:pt x="730" y="891"/>
                    <a:pt x="730" y="891"/>
                    <a:pt x="730" y="891"/>
                  </a:cubicBezTo>
                  <a:cubicBezTo>
                    <a:pt x="799" y="891"/>
                    <a:pt x="858" y="847"/>
                    <a:pt x="881" y="786"/>
                  </a:cubicBezTo>
                  <a:cubicBezTo>
                    <a:pt x="881" y="786"/>
                    <a:pt x="881" y="786"/>
                    <a:pt x="881" y="786"/>
                  </a:cubicBezTo>
                  <a:cubicBezTo>
                    <a:pt x="1048" y="891"/>
                    <a:pt x="1048" y="891"/>
                    <a:pt x="1048" y="891"/>
                  </a:cubicBezTo>
                  <a:lnTo>
                    <a:pt x="1048" y="758"/>
                  </a:lnTo>
                  <a:close/>
                  <a:moveTo>
                    <a:pt x="757" y="730"/>
                  </a:moveTo>
                  <a:cubicBezTo>
                    <a:pt x="757" y="745"/>
                    <a:pt x="745" y="757"/>
                    <a:pt x="730" y="757"/>
                  </a:cubicBezTo>
                  <a:cubicBezTo>
                    <a:pt x="161" y="757"/>
                    <a:pt x="161" y="757"/>
                    <a:pt x="161" y="757"/>
                  </a:cubicBezTo>
                  <a:cubicBezTo>
                    <a:pt x="146" y="757"/>
                    <a:pt x="134" y="745"/>
                    <a:pt x="134" y="730"/>
                  </a:cubicBezTo>
                  <a:cubicBezTo>
                    <a:pt x="134" y="464"/>
                    <a:pt x="134" y="464"/>
                    <a:pt x="134" y="464"/>
                  </a:cubicBezTo>
                  <a:cubicBezTo>
                    <a:pt x="134" y="460"/>
                    <a:pt x="135" y="457"/>
                    <a:pt x="136" y="453"/>
                  </a:cubicBezTo>
                  <a:cubicBezTo>
                    <a:pt x="140" y="444"/>
                    <a:pt x="151" y="437"/>
                    <a:pt x="167" y="437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329" y="437"/>
                    <a:pt x="329" y="437"/>
                    <a:pt x="329" y="437"/>
                  </a:cubicBezTo>
                  <a:cubicBezTo>
                    <a:pt x="757" y="707"/>
                    <a:pt x="757" y="707"/>
                    <a:pt x="757" y="707"/>
                  </a:cubicBezTo>
                  <a:lnTo>
                    <a:pt x="757" y="730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6" name="Line 35">
              <a:extLst>
                <a:ext uri="{FF2B5EF4-FFF2-40B4-BE49-F238E27FC236}">
                  <a16:creationId xmlns:a16="http://schemas.microsoft.com/office/drawing/2014/main" id="{2B7C40AF-9538-51D6-6C73-09F088CEB4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4329" y="97481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7" name="Line 36">
              <a:extLst>
                <a:ext uri="{FF2B5EF4-FFF2-40B4-BE49-F238E27FC236}">
                  <a16:creationId xmlns:a16="http://schemas.microsoft.com/office/drawing/2014/main" id="{0FA97A5A-8362-5C39-EF87-5097277C90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4329" y="97481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444DD3CF-8EEA-6167-8F50-13E84C105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00" y="9632856"/>
              <a:ext cx="680565" cy="178991"/>
            </a:xfrm>
            <a:custGeom>
              <a:avLst/>
              <a:gdLst>
                <a:gd name="T0" fmla="*/ 8495 w 8602"/>
                <a:gd name="T1" fmla="*/ 477 h 2249"/>
                <a:gd name="T2" fmla="*/ 8302 w 8602"/>
                <a:gd name="T3" fmla="*/ 304 h 2249"/>
                <a:gd name="T4" fmla="*/ 6821 w 8602"/>
                <a:gd name="T5" fmla="*/ 70 h 2249"/>
                <a:gd name="T6" fmla="*/ 6821 w 8602"/>
                <a:gd name="T7" fmla="*/ 477 h 2249"/>
                <a:gd name="T8" fmla="*/ 6543 w 8602"/>
                <a:gd name="T9" fmla="*/ 477 h 2249"/>
                <a:gd name="T10" fmla="*/ 4990 w 8602"/>
                <a:gd name="T11" fmla="*/ 477 h 2249"/>
                <a:gd name="T12" fmla="*/ 4990 w 8602"/>
                <a:gd name="T13" fmla="*/ 10 h 2249"/>
                <a:gd name="T14" fmla="*/ 3402 w 8602"/>
                <a:gd name="T15" fmla="*/ 10 h 2249"/>
                <a:gd name="T16" fmla="*/ 3402 w 8602"/>
                <a:gd name="T17" fmla="*/ 477 h 2249"/>
                <a:gd name="T18" fmla="*/ 2159 w 8602"/>
                <a:gd name="T19" fmla="*/ 477 h 2249"/>
                <a:gd name="T20" fmla="*/ 2033 w 8602"/>
                <a:gd name="T21" fmla="*/ 477 h 2249"/>
                <a:gd name="T22" fmla="*/ 1577 w 8602"/>
                <a:gd name="T23" fmla="*/ 477 h 2249"/>
                <a:gd name="T24" fmla="*/ 1577 w 8602"/>
                <a:gd name="T25" fmla="*/ 69 h 2249"/>
                <a:gd name="T26" fmla="*/ 262 w 8602"/>
                <a:gd name="T27" fmla="*/ 225 h 2249"/>
                <a:gd name="T28" fmla="*/ 163 w 8602"/>
                <a:gd name="T29" fmla="*/ 306 h 2249"/>
                <a:gd name="T30" fmla="*/ 232 w 8602"/>
                <a:gd name="T31" fmla="*/ 430 h 2249"/>
                <a:gd name="T32" fmla="*/ 250 w 8602"/>
                <a:gd name="T33" fmla="*/ 477 h 2249"/>
                <a:gd name="T34" fmla="*/ 194 w 8602"/>
                <a:gd name="T35" fmla="*/ 547 h 2249"/>
                <a:gd name="T36" fmla="*/ 322 w 8602"/>
                <a:gd name="T37" fmla="*/ 652 h 2249"/>
                <a:gd name="T38" fmla="*/ 21 w 8602"/>
                <a:gd name="T39" fmla="*/ 814 h 2249"/>
                <a:gd name="T40" fmla="*/ 118 w 8602"/>
                <a:gd name="T41" fmla="*/ 990 h 2249"/>
                <a:gd name="T42" fmla="*/ 583 w 8602"/>
                <a:gd name="T43" fmla="*/ 1410 h 2249"/>
                <a:gd name="T44" fmla="*/ 851 w 8602"/>
                <a:gd name="T45" fmla="*/ 1538 h 2249"/>
                <a:gd name="T46" fmla="*/ 722 w 8602"/>
                <a:gd name="T47" fmla="*/ 1552 h 2249"/>
                <a:gd name="T48" fmla="*/ 573 w 8602"/>
                <a:gd name="T49" fmla="*/ 1587 h 2249"/>
                <a:gd name="T50" fmla="*/ 603 w 8602"/>
                <a:gd name="T51" fmla="*/ 1688 h 2249"/>
                <a:gd name="T52" fmla="*/ 504 w 8602"/>
                <a:gd name="T53" fmla="*/ 1769 h 2249"/>
                <a:gd name="T54" fmla="*/ 637 w 8602"/>
                <a:gd name="T55" fmla="*/ 1827 h 2249"/>
                <a:gd name="T56" fmla="*/ 888 w 8602"/>
                <a:gd name="T57" fmla="*/ 1841 h 2249"/>
                <a:gd name="T58" fmla="*/ 1110 w 8602"/>
                <a:gd name="T59" fmla="*/ 1977 h 2249"/>
                <a:gd name="T60" fmla="*/ 1283 w 8602"/>
                <a:gd name="T61" fmla="*/ 2029 h 2249"/>
                <a:gd name="T62" fmla="*/ 5307 w 8602"/>
                <a:gd name="T63" fmla="*/ 1500 h 2249"/>
                <a:gd name="T64" fmla="*/ 4807 w 8602"/>
                <a:gd name="T65" fmla="*/ 1422 h 2249"/>
                <a:gd name="T66" fmla="*/ 4037 w 8602"/>
                <a:gd name="T67" fmla="*/ 1371 h 2249"/>
                <a:gd name="T68" fmla="*/ 6560 w 8602"/>
                <a:gd name="T69" fmla="*/ 1351 h 2249"/>
                <a:gd name="T70" fmla="*/ 6321 w 8602"/>
                <a:gd name="T71" fmla="*/ 1402 h 2249"/>
                <a:gd name="T72" fmla="*/ 6817 w 8602"/>
                <a:gd name="T73" fmla="*/ 1506 h 2249"/>
                <a:gd name="T74" fmla="*/ 7033 w 8602"/>
                <a:gd name="T75" fmla="*/ 1583 h 2249"/>
                <a:gd name="T76" fmla="*/ 6820 w 8602"/>
                <a:gd name="T77" fmla="*/ 1615 h 2249"/>
                <a:gd name="T78" fmla="*/ 6959 w 8602"/>
                <a:gd name="T79" fmla="*/ 1647 h 2249"/>
                <a:gd name="T80" fmla="*/ 5330 w 8602"/>
                <a:gd name="T81" fmla="*/ 1728 h 2249"/>
                <a:gd name="T82" fmla="*/ 4648 w 8602"/>
                <a:gd name="T83" fmla="*/ 1774 h 2249"/>
                <a:gd name="T84" fmla="*/ 5065 w 8602"/>
                <a:gd name="T85" fmla="*/ 1925 h 2249"/>
                <a:gd name="T86" fmla="*/ 7653 w 8602"/>
                <a:gd name="T87" fmla="*/ 2191 h 2249"/>
                <a:gd name="T88" fmla="*/ 8000 w 8602"/>
                <a:gd name="T89" fmla="*/ 2048 h 2249"/>
                <a:gd name="T90" fmla="*/ 7938 w 8602"/>
                <a:gd name="T91" fmla="*/ 1849 h 2249"/>
                <a:gd name="T92" fmla="*/ 7924 w 8602"/>
                <a:gd name="T93" fmla="*/ 1776 h 2249"/>
                <a:gd name="T94" fmla="*/ 8103 w 8602"/>
                <a:gd name="T95" fmla="*/ 1757 h 2249"/>
                <a:gd name="T96" fmla="*/ 8163 w 8602"/>
                <a:gd name="T97" fmla="*/ 1732 h 2249"/>
                <a:gd name="T98" fmla="*/ 8361 w 8602"/>
                <a:gd name="T99" fmla="*/ 1639 h 2249"/>
                <a:gd name="T100" fmla="*/ 8438 w 8602"/>
                <a:gd name="T101" fmla="*/ 1363 h 2249"/>
                <a:gd name="T102" fmla="*/ 8331 w 8602"/>
                <a:gd name="T103" fmla="*/ 1289 h 2249"/>
                <a:gd name="T104" fmla="*/ 8370 w 8602"/>
                <a:gd name="T105" fmla="*/ 1155 h 2249"/>
                <a:gd name="T106" fmla="*/ 8188 w 8602"/>
                <a:gd name="T107" fmla="*/ 1105 h 2249"/>
                <a:gd name="T108" fmla="*/ 8230 w 8602"/>
                <a:gd name="T109" fmla="*/ 994 h 2249"/>
                <a:gd name="T110" fmla="*/ 8422 w 8602"/>
                <a:gd name="T111" fmla="*/ 840 h 2249"/>
                <a:gd name="T112" fmla="*/ 8495 w 8602"/>
                <a:gd name="T113" fmla="*/ 477 h 2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602" h="2249">
                  <a:moveTo>
                    <a:pt x="8495" y="477"/>
                  </a:moveTo>
                  <a:cubicBezTo>
                    <a:pt x="8581" y="397"/>
                    <a:pt x="8302" y="304"/>
                    <a:pt x="8302" y="304"/>
                  </a:cubicBezTo>
                  <a:cubicBezTo>
                    <a:pt x="8302" y="304"/>
                    <a:pt x="8004" y="166"/>
                    <a:pt x="6821" y="70"/>
                  </a:cubicBezTo>
                  <a:cubicBezTo>
                    <a:pt x="6821" y="477"/>
                    <a:pt x="6821" y="477"/>
                    <a:pt x="6821" y="477"/>
                  </a:cubicBezTo>
                  <a:cubicBezTo>
                    <a:pt x="6543" y="477"/>
                    <a:pt x="6543" y="477"/>
                    <a:pt x="6543" y="477"/>
                  </a:cubicBezTo>
                  <a:cubicBezTo>
                    <a:pt x="4990" y="477"/>
                    <a:pt x="4990" y="477"/>
                    <a:pt x="4990" y="477"/>
                  </a:cubicBezTo>
                  <a:cubicBezTo>
                    <a:pt x="4990" y="10"/>
                    <a:pt x="4990" y="10"/>
                    <a:pt x="4990" y="10"/>
                  </a:cubicBezTo>
                  <a:cubicBezTo>
                    <a:pt x="4625" y="0"/>
                    <a:pt x="3905" y="4"/>
                    <a:pt x="3402" y="10"/>
                  </a:cubicBezTo>
                  <a:cubicBezTo>
                    <a:pt x="3402" y="477"/>
                    <a:pt x="3402" y="477"/>
                    <a:pt x="3402" y="477"/>
                  </a:cubicBezTo>
                  <a:cubicBezTo>
                    <a:pt x="2159" y="477"/>
                    <a:pt x="2159" y="477"/>
                    <a:pt x="2159" y="477"/>
                  </a:cubicBezTo>
                  <a:cubicBezTo>
                    <a:pt x="2033" y="477"/>
                    <a:pt x="2033" y="477"/>
                    <a:pt x="2033" y="477"/>
                  </a:cubicBezTo>
                  <a:cubicBezTo>
                    <a:pt x="1577" y="477"/>
                    <a:pt x="1577" y="477"/>
                    <a:pt x="1577" y="477"/>
                  </a:cubicBezTo>
                  <a:cubicBezTo>
                    <a:pt x="1577" y="69"/>
                    <a:pt x="1577" y="69"/>
                    <a:pt x="1577" y="69"/>
                  </a:cubicBezTo>
                  <a:cubicBezTo>
                    <a:pt x="784" y="123"/>
                    <a:pt x="262" y="225"/>
                    <a:pt x="262" y="225"/>
                  </a:cubicBezTo>
                  <a:cubicBezTo>
                    <a:pt x="262" y="225"/>
                    <a:pt x="174" y="298"/>
                    <a:pt x="163" y="306"/>
                  </a:cubicBezTo>
                  <a:cubicBezTo>
                    <a:pt x="64" y="372"/>
                    <a:pt x="165" y="397"/>
                    <a:pt x="232" y="430"/>
                  </a:cubicBezTo>
                  <a:cubicBezTo>
                    <a:pt x="258" y="443"/>
                    <a:pt x="260" y="450"/>
                    <a:pt x="250" y="477"/>
                  </a:cubicBezTo>
                  <a:cubicBezTo>
                    <a:pt x="243" y="498"/>
                    <a:pt x="182" y="510"/>
                    <a:pt x="194" y="547"/>
                  </a:cubicBezTo>
                  <a:cubicBezTo>
                    <a:pt x="218" y="624"/>
                    <a:pt x="329" y="550"/>
                    <a:pt x="322" y="652"/>
                  </a:cubicBezTo>
                  <a:cubicBezTo>
                    <a:pt x="314" y="771"/>
                    <a:pt x="48" y="703"/>
                    <a:pt x="21" y="814"/>
                  </a:cubicBezTo>
                  <a:cubicBezTo>
                    <a:pt x="0" y="902"/>
                    <a:pt x="119" y="821"/>
                    <a:pt x="118" y="990"/>
                  </a:cubicBezTo>
                  <a:cubicBezTo>
                    <a:pt x="116" y="1157"/>
                    <a:pt x="239" y="1325"/>
                    <a:pt x="583" y="1410"/>
                  </a:cubicBezTo>
                  <a:cubicBezTo>
                    <a:pt x="665" y="1430"/>
                    <a:pt x="1048" y="1424"/>
                    <a:pt x="851" y="1538"/>
                  </a:cubicBezTo>
                  <a:cubicBezTo>
                    <a:pt x="827" y="1551"/>
                    <a:pt x="748" y="1549"/>
                    <a:pt x="722" y="1552"/>
                  </a:cubicBezTo>
                  <a:cubicBezTo>
                    <a:pt x="684" y="1556"/>
                    <a:pt x="597" y="1552"/>
                    <a:pt x="573" y="1587"/>
                  </a:cubicBezTo>
                  <a:cubicBezTo>
                    <a:pt x="536" y="1640"/>
                    <a:pt x="615" y="1639"/>
                    <a:pt x="603" y="1688"/>
                  </a:cubicBezTo>
                  <a:cubicBezTo>
                    <a:pt x="558" y="1694"/>
                    <a:pt x="462" y="1693"/>
                    <a:pt x="504" y="1769"/>
                  </a:cubicBezTo>
                  <a:cubicBezTo>
                    <a:pt x="526" y="1808"/>
                    <a:pt x="597" y="1829"/>
                    <a:pt x="637" y="1827"/>
                  </a:cubicBezTo>
                  <a:cubicBezTo>
                    <a:pt x="851" y="1815"/>
                    <a:pt x="821" y="1834"/>
                    <a:pt x="888" y="1841"/>
                  </a:cubicBezTo>
                  <a:cubicBezTo>
                    <a:pt x="769" y="1865"/>
                    <a:pt x="660" y="1989"/>
                    <a:pt x="1110" y="1977"/>
                  </a:cubicBezTo>
                  <a:cubicBezTo>
                    <a:pt x="1120" y="2045"/>
                    <a:pt x="1242" y="2038"/>
                    <a:pt x="1283" y="2029"/>
                  </a:cubicBezTo>
                  <a:cubicBezTo>
                    <a:pt x="4087" y="1408"/>
                    <a:pt x="5299" y="1673"/>
                    <a:pt x="5307" y="1500"/>
                  </a:cubicBezTo>
                  <a:cubicBezTo>
                    <a:pt x="5268" y="1416"/>
                    <a:pt x="4873" y="1425"/>
                    <a:pt x="4807" y="1422"/>
                  </a:cubicBezTo>
                  <a:cubicBezTo>
                    <a:pt x="4551" y="1410"/>
                    <a:pt x="4006" y="1437"/>
                    <a:pt x="4037" y="1371"/>
                  </a:cubicBezTo>
                  <a:cubicBezTo>
                    <a:pt x="4051" y="1218"/>
                    <a:pt x="6893" y="1256"/>
                    <a:pt x="6560" y="1351"/>
                  </a:cubicBezTo>
                  <a:cubicBezTo>
                    <a:pt x="6545" y="1355"/>
                    <a:pt x="6345" y="1389"/>
                    <a:pt x="6321" y="1402"/>
                  </a:cubicBezTo>
                  <a:cubicBezTo>
                    <a:pt x="6166" y="1484"/>
                    <a:pt x="6756" y="1500"/>
                    <a:pt x="6817" y="1506"/>
                  </a:cubicBezTo>
                  <a:cubicBezTo>
                    <a:pt x="6888" y="1512"/>
                    <a:pt x="7064" y="1507"/>
                    <a:pt x="7033" y="1583"/>
                  </a:cubicBezTo>
                  <a:cubicBezTo>
                    <a:pt x="7023" y="1607"/>
                    <a:pt x="6811" y="1581"/>
                    <a:pt x="6820" y="1615"/>
                  </a:cubicBezTo>
                  <a:cubicBezTo>
                    <a:pt x="6828" y="1643"/>
                    <a:pt x="6947" y="1628"/>
                    <a:pt x="6959" y="1647"/>
                  </a:cubicBezTo>
                  <a:cubicBezTo>
                    <a:pt x="7045" y="1782"/>
                    <a:pt x="5914" y="1715"/>
                    <a:pt x="5330" y="1728"/>
                  </a:cubicBezTo>
                  <a:cubicBezTo>
                    <a:pt x="5158" y="1731"/>
                    <a:pt x="4823" y="1750"/>
                    <a:pt x="4648" y="1774"/>
                  </a:cubicBezTo>
                  <a:cubicBezTo>
                    <a:pt x="4353" y="1814"/>
                    <a:pt x="4605" y="1883"/>
                    <a:pt x="5065" y="1925"/>
                  </a:cubicBezTo>
                  <a:cubicBezTo>
                    <a:pt x="5311" y="1948"/>
                    <a:pt x="6578" y="2050"/>
                    <a:pt x="7653" y="2191"/>
                  </a:cubicBezTo>
                  <a:cubicBezTo>
                    <a:pt x="7976" y="2249"/>
                    <a:pt x="8073" y="2091"/>
                    <a:pt x="8000" y="2048"/>
                  </a:cubicBezTo>
                  <a:cubicBezTo>
                    <a:pt x="7959" y="2023"/>
                    <a:pt x="8136" y="1934"/>
                    <a:pt x="7938" y="1849"/>
                  </a:cubicBezTo>
                  <a:cubicBezTo>
                    <a:pt x="7812" y="1795"/>
                    <a:pt x="7916" y="1774"/>
                    <a:pt x="7924" y="1776"/>
                  </a:cubicBezTo>
                  <a:cubicBezTo>
                    <a:pt x="7942" y="1782"/>
                    <a:pt x="8198" y="1843"/>
                    <a:pt x="8103" y="1757"/>
                  </a:cubicBezTo>
                  <a:cubicBezTo>
                    <a:pt x="8042" y="1701"/>
                    <a:pt x="8145" y="1734"/>
                    <a:pt x="8163" y="1732"/>
                  </a:cubicBezTo>
                  <a:cubicBezTo>
                    <a:pt x="8402" y="1714"/>
                    <a:pt x="8346" y="1624"/>
                    <a:pt x="8361" y="1639"/>
                  </a:cubicBezTo>
                  <a:cubicBezTo>
                    <a:pt x="8290" y="1569"/>
                    <a:pt x="8482" y="1519"/>
                    <a:pt x="8438" y="1363"/>
                  </a:cubicBezTo>
                  <a:cubicBezTo>
                    <a:pt x="8425" y="1318"/>
                    <a:pt x="8151" y="1327"/>
                    <a:pt x="8331" y="1289"/>
                  </a:cubicBezTo>
                  <a:cubicBezTo>
                    <a:pt x="8351" y="1285"/>
                    <a:pt x="8602" y="1292"/>
                    <a:pt x="8370" y="1155"/>
                  </a:cubicBezTo>
                  <a:cubicBezTo>
                    <a:pt x="8316" y="1124"/>
                    <a:pt x="8265" y="1122"/>
                    <a:pt x="8188" y="1105"/>
                  </a:cubicBezTo>
                  <a:cubicBezTo>
                    <a:pt x="8016" y="1066"/>
                    <a:pt x="8145" y="979"/>
                    <a:pt x="8230" y="994"/>
                  </a:cubicBezTo>
                  <a:cubicBezTo>
                    <a:pt x="8335" y="1011"/>
                    <a:pt x="8440" y="942"/>
                    <a:pt x="8422" y="840"/>
                  </a:cubicBezTo>
                  <a:cubicBezTo>
                    <a:pt x="8400" y="701"/>
                    <a:pt x="8353" y="504"/>
                    <a:pt x="8495" y="477"/>
                  </a:cubicBezTo>
                  <a:close/>
                </a:path>
              </a:pathLst>
            </a:custGeom>
            <a:solidFill>
              <a:srgbClr val="005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9" name="Freeform 38">
              <a:extLst>
                <a:ext uri="{FF2B5EF4-FFF2-40B4-BE49-F238E27FC236}">
                  <a16:creationId xmlns:a16="http://schemas.microsoft.com/office/drawing/2014/main" id="{160EC086-B7AE-8918-F5CF-A168D8B2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167" y="9340403"/>
              <a:ext cx="371712" cy="330678"/>
            </a:xfrm>
            <a:custGeom>
              <a:avLst/>
              <a:gdLst>
                <a:gd name="T0" fmla="*/ 0 w 615"/>
                <a:gd name="T1" fmla="*/ 0 h 545"/>
                <a:gd name="T2" fmla="*/ 0 w 615"/>
                <a:gd name="T3" fmla="*/ 545 h 545"/>
                <a:gd name="T4" fmla="*/ 203 w 615"/>
                <a:gd name="T5" fmla="*/ 545 h 545"/>
                <a:gd name="T6" fmla="*/ 203 w 615"/>
                <a:gd name="T7" fmla="*/ 205 h 545"/>
                <a:gd name="T8" fmla="*/ 411 w 615"/>
                <a:gd name="T9" fmla="*/ 205 h 545"/>
                <a:gd name="T10" fmla="*/ 411 w 615"/>
                <a:gd name="T11" fmla="*/ 545 h 545"/>
                <a:gd name="T12" fmla="*/ 615 w 615"/>
                <a:gd name="T13" fmla="*/ 545 h 545"/>
                <a:gd name="T14" fmla="*/ 615 w 615"/>
                <a:gd name="T15" fmla="*/ 0 h 545"/>
                <a:gd name="T16" fmla="*/ 0 w 615"/>
                <a:gd name="T17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5" h="545">
                  <a:moveTo>
                    <a:pt x="0" y="0"/>
                  </a:moveTo>
                  <a:lnTo>
                    <a:pt x="0" y="545"/>
                  </a:lnTo>
                  <a:lnTo>
                    <a:pt x="203" y="545"/>
                  </a:lnTo>
                  <a:lnTo>
                    <a:pt x="203" y="205"/>
                  </a:lnTo>
                  <a:lnTo>
                    <a:pt x="411" y="205"/>
                  </a:lnTo>
                  <a:lnTo>
                    <a:pt x="411" y="545"/>
                  </a:lnTo>
                  <a:lnTo>
                    <a:pt x="615" y="545"/>
                  </a:lnTo>
                  <a:lnTo>
                    <a:pt x="6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pic>
        <p:nvPicPr>
          <p:cNvPr id="90" name="Afbeelding 89" descr="Afbeelding met tekst, tafelgerei, bord, serviesgoed&#10;&#10;Automatisch gegenereerde beschrijving">
            <a:extLst>
              <a:ext uri="{FF2B5EF4-FFF2-40B4-BE49-F238E27FC236}">
                <a16:creationId xmlns:a16="http://schemas.microsoft.com/office/drawing/2014/main" id="{04B492D5-BF45-36EA-4B7E-B7DC1CE8FE1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38" y="1512755"/>
            <a:ext cx="1173448" cy="127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83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36F6-D172-473D-B510-E6E8F08C1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062" y="3180899"/>
            <a:ext cx="10937875" cy="1902180"/>
          </a:xfrm>
        </p:spPr>
        <p:txBody>
          <a:bodyPr anchor="b"/>
          <a:lstStyle>
            <a:lvl1pPr algn="ctr">
              <a:defRPr sz="3400" baseline="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70F64B-4295-4BBC-8C0C-DFBB9E6DE8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7062" y="5166486"/>
            <a:ext cx="10937875" cy="471592"/>
          </a:xfrm>
        </p:spPr>
        <p:txBody>
          <a:bodyPr/>
          <a:lstStyle>
            <a:lvl1pPr marL="0" indent="0" algn="ctr">
              <a:buNone/>
              <a:defRPr sz="2200" b="1" cap="all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0D96BD0-71E0-B2BD-4806-7840B6CD2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24" y="5841759"/>
            <a:ext cx="10937875" cy="447383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0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8" descr="Diagram&#10;&#10;Description automatically generated">
            <a:extLst>
              <a:ext uri="{FF2B5EF4-FFF2-40B4-BE49-F238E27FC236}">
                <a16:creationId xmlns:a16="http://schemas.microsoft.com/office/drawing/2014/main" id="{EADE6FC0-0ABD-0061-6711-69C7E7EC25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15" y="120357"/>
            <a:ext cx="4410287" cy="3275007"/>
          </a:xfrm>
          <a:prstGeom prst="rect">
            <a:avLst/>
          </a:prstGeom>
        </p:spPr>
      </p:pic>
      <p:sp>
        <p:nvSpPr>
          <p:cNvPr id="4" name="Parallelogram 8">
            <a:extLst>
              <a:ext uri="{FF2B5EF4-FFF2-40B4-BE49-F238E27FC236}">
                <a16:creationId xmlns:a16="http://schemas.microsoft.com/office/drawing/2014/main" id="{48E64DEE-F013-B5D6-6332-B788C05F0BD3}"/>
              </a:ext>
            </a:extLst>
          </p:cNvPr>
          <p:cNvSpPr/>
          <p:nvPr userDrawn="1"/>
        </p:nvSpPr>
        <p:spPr>
          <a:xfrm>
            <a:off x="0" y="0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  <p:sp>
        <p:nvSpPr>
          <p:cNvPr id="5" name="Parallelogram 8">
            <a:extLst>
              <a:ext uri="{FF2B5EF4-FFF2-40B4-BE49-F238E27FC236}">
                <a16:creationId xmlns:a16="http://schemas.microsoft.com/office/drawing/2014/main" id="{C0AF8F0D-62EE-972E-6013-E55059D3AFB2}"/>
              </a:ext>
            </a:extLst>
          </p:cNvPr>
          <p:cNvSpPr/>
          <p:nvPr userDrawn="1"/>
        </p:nvSpPr>
        <p:spPr>
          <a:xfrm rot="10800000">
            <a:off x="9990311" y="6513567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92565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36F6-D172-473D-B510-E6E8F08C1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062" y="3180899"/>
            <a:ext cx="10937875" cy="1902180"/>
          </a:xfrm>
        </p:spPr>
        <p:txBody>
          <a:bodyPr anchor="b"/>
          <a:lstStyle>
            <a:lvl1pPr algn="ctr">
              <a:defRPr sz="3400" baseline="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70F64B-4295-4BBC-8C0C-DFBB9E6DE8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7062" y="5166486"/>
            <a:ext cx="10937875" cy="471592"/>
          </a:xfrm>
        </p:spPr>
        <p:txBody>
          <a:bodyPr/>
          <a:lstStyle>
            <a:lvl1pPr marL="0" indent="0" algn="ctr">
              <a:buNone/>
              <a:defRPr sz="2200" b="1" cap="all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0D96BD0-71E0-B2BD-4806-7840B6CD2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24" y="5841759"/>
            <a:ext cx="10937875" cy="447383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0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8" descr="Diagram&#10;&#10;Description automatically generated">
            <a:extLst>
              <a:ext uri="{FF2B5EF4-FFF2-40B4-BE49-F238E27FC236}">
                <a16:creationId xmlns:a16="http://schemas.microsoft.com/office/drawing/2014/main" id="{EADE6FC0-0ABD-0061-6711-69C7E7EC25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15" y="120357"/>
            <a:ext cx="4410287" cy="3275007"/>
          </a:xfrm>
          <a:prstGeom prst="rect">
            <a:avLst/>
          </a:prstGeom>
        </p:spPr>
      </p:pic>
      <p:sp>
        <p:nvSpPr>
          <p:cNvPr id="4" name="Parallelogram 8">
            <a:extLst>
              <a:ext uri="{FF2B5EF4-FFF2-40B4-BE49-F238E27FC236}">
                <a16:creationId xmlns:a16="http://schemas.microsoft.com/office/drawing/2014/main" id="{48E64DEE-F013-B5D6-6332-B788C05F0BD3}"/>
              </a:ext>
            </a:extLst>
          </p:cNvPr>
          <p:cNvSpPr/>
          <p:nvPr userDrawn="1"/>
        </p:nvSpPr>
        <p:spPr>
          <a:xfrm>
            <a:off x="0" y="0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  <p:sp>
        <p:nvSpPr>
          <p:cNvPr id="5" name="Parallelogram 8">
            <a:extLst>
              <a:ext uri="{FF2B5EF4-FFF2-40B4-BE49-F238E27FC236}">
                <a16:creationId xmlns:a16="http://schemas.microsoft.com/office/drawing/2014/main" id="{C0AF8F0D-62EE-972E-6013-E55059D3AFB2}"/>
              </a:ext>
            </a:extLst>
          </p:cNvPr>
          <p:cNvSpPr/>
          <p:nvPr userDrawn="1"/>
        </p:nvSpPr>
        <p:spPr>
          <a:xfrm rot="10800000">
            <a:off x="9990311" y="6513567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53295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ue and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36F6-D172-473D-B510-E6E8F08C1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062" y="3180899"/>
            <a:ext cx="10937875" cy="1902180"/>
          </a:xfrm>
        </p:spPr>
        <p:txBody>
          <a:bodyPr anchor="b"/>
          <a:lstStyle>
            <a:lvl1pPr algn="ctr">
              <a:defRPr sz="3400" baseline="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70F64B-4295-4BBC-8C0C-DFBB9E6DE8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7062" y="5166486"/>
            <a:ext cx="10937875" cy="471592"/>
          </a:xfrm>
        </p:spPr>
        <p:txBody>
          <a:bodyPr/>
          <a:lstStyle>
            <a:lvl1pPr marL="0" indent="0" algn="ctr">
              <a:buNone/>
              <a:defRPr sz="2200" b="1" cap="all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0D96BD0-71E0-B2BD-4806-7840B6CD2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24" y="5841759"/>
            <a:ext cx="10937875" cy="447383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0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8" descr="Diagram&#10;&#10;Description automatically generated">
            <a:extLst>
              <a:ext uri="{FF2B5EF4-FFF2-40B4-BE49-F238E27FC236}">
                <a16:creationId xmlns:a16="http://schemas.microsoft.com/office/drawing/2014/main" id="{EADE6FC0-0ABD-0061-6711-69C7E7EC25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15" y="120357"/>
            <a:ext cx="4410287" cy="3275007"/>
          </a:xfrm>
          <a:prstGeom prst="rect">
            <a:avLst/>
          </a:prstGeom>
        </p:spPr>
      </p:pic>
      <p:sp>
        <p:nvSpPr>
          <p:cNvPr id="4" name="Parallelogram 8">
            <a:extLst>
              <a:ext uri="{FF2B5EF4-FFF2-40B4-BE49-F238E27FC236}">
                <a16:creationId xmlns:a16="http://schemas.microsoft.com/office/drawing/2014/main" id="{48E64DEE-F013-B5D6-6332-B788C05F0BD3}"/>
              </a:ext>
            </a:extLst>
          </p:cNvPr>
          <p:cNvSpPr/>
          <p:nvPr userDrawn="1"/>
        </p:nvSpPr>
        <p:spPr>
          <a:xfrm>
            <a:off x="0" y="0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  <p:sp>
        <p:nvSpPr>
          <p:cNvPr id="5" name="Parallelogram 8">
            <a:extLst>
              <a:ext uri="{FF2B5EF4-FFF2-40B4-BE49-F238E27FC236}">
                <a16:creationId xmlns:a16="http://schemas.microsoft.com/office/drawing/2014/main" id="{C0AF8F0D-62EE-972E-6013-E55059D3AFB2}"/>
              </a:ext>
            </a:extLst>
          </p:cNvPr>
          <p:cNvSpPr/>
          <p:nvPr userDrawn="1"/>
        </p:nvSpPr>
        <p:spPr>
          <a:xfrm rot="10800000">
            <a:off x="9990311" y="6513567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68470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E361-FF86-44EE-8F82-F2E66D610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8C3C8-EBAE-4A49-A251-649238F29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arallelogram 8">
            <a:extLst>
              <a:ext uri="{FF2B5EF4-FFF2-40B4-BE49-F238E27FC236}">
                <a16:creationId xmlns:a16="http://schemas.microsoft.com/office/drawing/2014/main" id="{CC787577-8D28-4220-0A0A-4B320A7C929D}"/>
              </a:ext>
            </a:extLst>
          </p:cNvPr>
          <p:cNvSpPr/>
          <p:nvPr userDrawn="1"/>
        </p:nvSpPr>
        <p:spPr>
          <a:xfrm>
            <a:off x="0" y="0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  <p:sp>
        <p:nvSpPr>
          <p:cNvPr id="8" name="Parallelogram 8">
            <a:extLst>
              <a:ext uri="{FF2B5EF4-FFF2-40B4-BE49-F238E27FC236}">
                <a16:creationId xmlns:a16="http://schemas.microsoft.com/office/drawing/2014/main" id="{A991B89A-EA02-F30D-F6C7-115A4500060A}"/>
              </a:ext>
            </a:extLst>
          </p:cNvPr>
          <p:cNvSpPr/>
          <p:nvPr userDrawn="1"/>
        </p:nvSpPr>
        <p:spPr>
          <a:xfrm rot="10800000">
            <a:off x="9990311" y="6513567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614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E361-FF86-44EE-8F82-F2E66D610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8C3C8-EBAE-4A49-A251-649238F29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2" y="1838627"/>
            <a:ext cx="11006137" cy="4351338"/>
          </a:xfrm>
        </p:spPr>
        <p:txBody>
          <a:bodyPr/>
          <a:lstStyle>
            <a:lvl1pPr marL="252000" indent="-252000">
              <a:buFontTx/>
              <a:buBlip>
                <a:blip r:embed="rId2"/>
              </a:buBlip>
              <a:defRPr/>
            </a:lvl1pPr>
            <a:lvl2pPr marL="720000" indent="-252000">
              <a:buFontTx/>
              <a:buBlip>
                <a:blip r:embed="rId2"/>
              </a:buBlip>
              <a:defRPr/>
            </a:lvl2pPr>
            <a:lvl3pPr marL="1188000" indent="-252000">
              <a:buFontTx/>
              <a:buBlip>
                <a:blip r:embed="rId2"/>
              </a:buBlip>
              <a:defRPr/>
            </a:lvl3pPr>
            <a:lvl4pPr marL="1584000" indent="-252000">
              <a:buFontTx/>
              <a:buBlip>
                <a:blip r:embed="rId2"/>
              </a:buBlip>
              <a:defRPr/>
            </a:lvl4pPr>
            <a:lvl5pPr marL="1944000" indent="-2520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arallelogram 8">
            <a:extLst>
              <a:ext uri="{FF2B5EF4-FFF2-40B4-BE49-F238E27FC236}">
                <a16:creationId xmlns:a16="http://schemas.microsoft.com/office/drawing/2014/main" id="{7408BBE0-0863-0CD0-233F-2EAA055675EC}"/>
              </a:ext>
            </a:extLst>
          </p:cNvPr>
          <p:cNvSpPr/>
          <p:nvPr userDrawn="1"/>
        </p:nvSpPr>
        <p:spPr>
          <a:xfrm>
            <a:off x="0" y="0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  <p:sp>
        <p:nvSpPr>
          <p:cNvPr id="5" name="Parallelogram 8">
            <a:extLst>
              <a:ext uri="{FF2B5EF4-FFF2-40B4-BE49-F238E27FC236}">
                <a16:creationId xmlns:a16="http://schemas.microsoft.com/office/drawing/2014/main" id="{5DA9E2D7-0881-00C6-68D3-C0C0A9C35739}"/>
              </a:ext>
            </a:extLst>
          </p:cNvPr>
          <p:cNvSpPr/>
          <p:nvPr userDrawn="1"/>
        </p:nvSpPr>
        <p:spPr>
          <a:xfrm rot="10800000">
            <a:off x="9990311" y="6513567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67567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 and Im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E361-FF86-44EE-8F82-F2E66D610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164" y="748745"/>
            <a:ext cx="6087986" cy="94571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8C3C8-EBAE-4A49-A251-649238F29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2" y="1838627"/>
            <a:ext cx="609232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arallelogram 8">
            <a:extLst>
              <a:ext uri="{FF2B5EF4-FFF2-40B4-BE49-F238E27FC236}">
                <a16:creationId xmlns:a16="http://schemas.microsoft.com/office/drawing/2014/main" id="{7408BBE0-0863-0CD0-233F-2EAA055675EC}"/>
              </a:ext>
            </a:extLst>
          </p:cNvPr>
          <p:cNvSpPr/>
          <p:nvPr userDrawn="1"/>
        </p:nvSpPr>
        <p:spPr>
          <a:xfrm>
            <a:off x="0" y="0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17D9B05B-1233-5EBB-E0DC-A487C7EDD94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6972300" y="0"/>
            <a:ext cx="52197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108000" tIns="72000" rIns="108000"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565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 and Imag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E361-FF86-44EE-8F82-F2E66D610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164" y="748745"/>
            <a:ext cx="6087986" cy="94571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8C3C8-EBAE-4A49-A251-649238F29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2" y="1838627"/>
            <a:ext cx="6092321" cy="4351338"/>
          </a:xfrm>
        </p:spPr>
        <p:txBody>
          <a:bodyPr/>
          <a:lstStyle>
            <a:lvl1pPr marL="252000" indent="-252000">
              <a:buFontTx/>
              <a:buBlip>
                <a:blip r:embed="rId2"/>
              </a:buBlip>
              <a:defRPr/>
            </a:lvl1pPr>
            <a:lvl2pPr marL="720000" indent="-252000">
              <a:buFontTx/>
              <a:buBlip>
                <a:blip r:embed="rId2"/>
              </a:buBlip>
              <a:defRPr/>
            </a:lvl2pPr>
            <a:lvl3pPr marL="1188000" indent="-252000">
              <a:buFontTx/>
              <a:buBlip>
                <a:blip r:embed="rId2"/>
              </a:buBlip>
              <a:defRPr/>
            </a:lvl3pPr>
            <a:lvl4pPr marL="1584000" indent="-252000">
              <a:buFontTx/>
              <a:buBlip>
                <a:blip r:embed="rId2"/>
              </a:buBlip>
              <a:defRPr/>
            </a:lvl4pPr>
            <a:lvl5pPr marL="1944000" indent="-2520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arallelogram 8">
            <a:extLst>
              <a:ext uri="{FF2B5EF4-FFF2-40B4-BE49-F238E27FC236}">
                <a16:creationId xmlns:a16="http://schemas.microsoft.com/office/drawing/2014/main" id="{7408BBE0-0863-0CD0-233F-2EAA055675EC}"/>
              </a:ext>
            </a:extLst>
          </p:cNvPr>
          <p:cNvSpPr/>
          <p:nvPr userDrawn="1"/>
        </p:nvSpPr>
        <p:spPr>
          <a:xfrm>
            <a:off x="0" y="0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17D9B05B-1233-5EBB-E0DC-A487C7EDD94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6972300" y="0"/>
            <a:ext cx="52197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108000" tIns="72000" rIns="108000"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074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E361-FF86-44EE-8F82-F2E66D610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8C3C8-EBAE-4A49-A251-649238F29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3" y="1838627"/>
            <a:ext cx="534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arallelogram 8">
            <a:extLst>
              <a:ext uri="{FF2B5EF4-FFF2-40B4-BE49-F238E27FC236}">
                <a16:creationId xmlns:a16="http://schemas.microsoft.com/office/drawing/2014/main" id="{7408BBE0-0863-0CD0-233F-2EAA055675EC}"/>
              </a:ext>
            </a:extLst>
          </p:cNvPr>
          <p:cNvSpPr/>
          <p:nvPr userDrawn="1"/>
        </p:nvSpPr>
        <p:spPr>
          <a:xfrm>
            <a:off x="0" y="0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  <p:sp>
        <p:nvSpPr>
          <p:cNvPr id="5" name="Parallelogram 8">
            <a:extLst>
              <a:ext uri="{FF2B5EF4-FFF2-40B4-BE49-F238E27FC236}">
                <a16:creationId xmlns:a16="http://schemas.microsoft.com/office/drawing/2014/main" id="{5DA9E2D7-0881-00C6-68D3-C0C0A9C35739}"/>
              </a:ext>
            </a:extLst>
          </p:cNvPr>
          <p:cNvSpPr/>
          <p:nvPr userDrawn="1"/>
        </p:nvSpPr>
        <p:spPr>
          <a:xfrm rot="10800000">
            <a:off x="9990311" y="6513567"/>
            <a:ext cx="2201689" cy="344433"/>
          </a:xfrm>
          <a:custGeom>
            <a:avLst/>
            <a:gdLst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0 w 2287240"/>
              <a:gd name="connsiteY4" fmla="*/ 344433 h 344433"/>
              <a:gd name="connsiteX0" fmla="*/ 0 w 2287240"/>
              <a:gd name="connsiteY0" fmla="*/ 344433 h 344433"/>
              <a:gd name="connsiteX1" fmla="*/ 86108 w 2287240"/>
              <a:gd name="connsiteY1" fmla="*/ 0 h 344433"/>
              <a:gd name="connsiteX2" fmla="*/ 2287240 w 2287240"/>
              <a:gd name="connsiteY2" fmla="*/ 0 h 344433"/>
              <a:gd name="connsiteX3" fmla="*/ 2201132 w 2287240"/>
              <a:gd name="connsiteY3" fmla="*/ 344433 h 344433"/>
              <a:gd name="connsiteX4" fmla="*/ 85551 w 2287240"/>
              <a:gd name="connsiteY4" fmla="*/ 344414 h 344433"/>
              <a:gd name="connsiteX5" fmla="*/ 0 w 2287240"/>
              <a:gd name="connsiteY5" fmla="*/ 344433 h 344433"/>
              <a:gd name="connsiteX0" fmla="*/ 0 w 2201689"/>
              <a:gd name="connsiteY0" fmla="*/ 344414 h 344433"/>
              <a:gd name="connsiteX1" fmla="*/ 557 w 2201689"/>
              <a:gd name="connsiteY1" fmla="*/ 0 h 344433"/>
              <a:gd name="connsiteX2" fmla="*/ 2201689 w 2201689"/>
              <a:gd name="connsiteY2" fmla="*/ 0 h 344433"/>
              <a:gd name="connsiteX3" fmla="*/ 2115581 w 2201689"/>
              <a:gd name="connsiteY3" fmla="*/ 344433 h 344433"/>
              <a:gd name="connsiteX4" fmla="*/ 0 w 2201689"/>
              <a:gd name="connsiteY4" fmla="*/ 344414 h 3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689" h="344433">
                <a:moveTo>
                  <a:pt x="0" y="344414"/>
                </a:moveTo>
                <a:cubicBezTo>
                  <a:pt x="186" y="229609"/>
                  <a:pt x="371" y="114805"/>
                  <a:pt x="557" y="0"/>
                </a:cubicBezTo>
                <a:lnTo>
                  <a:pt x="2201689" y="0"/>
                </a:lnTo>
                <a:lnTo>
                  <a:pt x="2115581" y="344433"/>
                </a:lnTo>
                <a:lnTo>
                  <a:pt x="0" y="3444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>
              <a:highlight>
                <a:srgbClr val="188DA8"/>
              </a:highlight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F6B19A-C991-2D7E-0821-8D5898F33BA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94012" y="1838627"/>
            <a:ext cx="534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775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975D0D-1EAA-4B94-9264-78A56A13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4" y="748745"/>
            <a:ext cx="9637246" cy="945712"/>
          </a:xfrm>
          <a:prstGeom prst="rect">
            <a:avLst/>
          </a:prstGeom>
        </p:spPr>
        <p:txBody>
          <a:bodyPr vert="horz" lIns="54000" tIns="36000" rIns="72000" bIns="36000" rtlCol="0" anchor="t" anchorCtr="0">
            <a:no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494EF-A2DF-4085-A591-5E513F25A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162" y="1838627"/>
            <a:ext cx="11006137" cy="4351338"/>
          </a:xfrm>
          <a:prstGeom prst="rect">
            <a:avLst/>
          </a:prstGeom>
        </p:spPr>
        <p:txBody>
          <a:bodyPr vert="horz" lIns="7200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6" descr="Diagram&#10;&#10;Description automatically generated">
            <a:extLst>
              <a:ext uri="{FF2B5EF4-FFF2-40B4-BE49-F238E27FC236}">
                <a16:creationId xmlns:a16="http://schemas.microsoft.com/office/drawing/2014/main" id="{BB172A76-B8E8-0465-7156-0E0774840BC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501" y="101649"/>
            <a:ext cx="1765620" cy="131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00000"/>
        </a:lnSpc>
        <a:spcBef>
          <a:spcPts val="1200"/>
        </a:spcBef>
        <a:buFontTx/>
        <a:buBlip>
          <a:blip r:embed="rId17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52000" algn="l" defTabSz="914400" rtl="0" eaLnBrk="1" latinLnBrk="0" hangingPunct="1">
        <a:lnSpc>
          <a:spcPct val="100000"/>
        </a:lnSpc>
        <a:spcBef>
          <a:spcPts val="800"/>
        </a:spcBef>
        <a:buFontTx/>
        <a:buBlip>
          <a:blip r:embed="rId1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00" indent="-252000" algn="l" defTabSz="914400" rtl="0" eaLnBrk="1" latinLnBrk="0" hangingPunct="1">
        <a:lnSpc>
          <a:spcPct val="100000"/>
        </a:lnSpc>
        <a:spcBef>
          <a:spcPts val="600"/>
        </a:spcBef>
        <a:buFontTx/>
        <a:buBlip>
          <a:blip r:embed="rId17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000" indent="-252000" algn="l" defTabSz="914400" rtl="0" eaLnBrk="1" latinLnBrk="0" hangingPunct="1">
        <a:lnSpc>
          <a:spcPct val="100000"/>
        </a:lnSpc>
        <a:spcBef>
          <a:spcPts val="400"/>
        </a:spcBef>
        <a:buFontTx/>
        <a:buBlip>
          <a:blip r:embed="rId17"/>
        </a:buBlip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000" indent="-252000" algn="l" defTabSz="914400" rtl="0" eaLnBrk="1" latinLnBrk="0" hangingPunct="1">
        <a:lnSpc>
          <a:spcPct val="100000"/>
        </a:lnSpc>
        <a:spcBef>
          <a:spcPts val="400"/>
        </a:spcBef>
        <a:buFontTx/>
        <a:buBlip>
          <a:blip r:embed="rId17"/>
        </a:buBlip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>
          <p15:clr>
            <a:srgbClr val="F26B43"/>
          </p15:clr>
        </p15:guide>
        <p15:guide id="2" pos="7272">
          <p15:clr>
            <a:srgbClr val="F26B43"/>
          </p15:clr>
        </p15:guide>
        <p15:guide id="3" orient="horz" pos="1218">
          <p15:clr>
            <a:srgbClr val="F26B43"/>
          </p15:clr>
        </p15:guide>
        <p15:guide id="4" orient="horz" pos="3896">
          <p15:clr>
            <a:srgbClr val="F26B43"/>
          </p15:clr>
        </p15:guide>
        <p15:guide id="5" pos="3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B876-1F34-4B56-A9AD-D84B617E0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brainstorming on a roadmap for future developments of the KB services &amp; metadata pipeline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72D9BE60-3A47-5F00-4720-BF59D4E4A7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EPSIT, 21/05/2024</a:t>
            </a:r>
          </a:p>
        </p:txBody>
      </p:sp>
    </p:spTree>
    <p:extLst>
      <p:ext uri="{BB962C8B-B14F-4D97-AF65-F5344CB8AC3E}">
        <p14:creationId xmlns:p14="http://schemas.microsoft.com/office/powerpoint/2010/main" val="2911521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B8F9466-CA44-BED2-8D98-EA8E42EA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OPTION A</a:t>
            </a:r>
          </a:p>
        </p:txBody>
      </p:sp>
      <p:pic>
        <p:nvPicPr>
          <p:cNvPr id="5" name="Content Placeholder 4" descr="Database outline">
            <a:extLst>
              <a:ext uri="{FF2B5EF4-FFF2-40B4-BE49-F238E27FC236}">
                <a16:creationId xmlns:a16="http://schemas.microsoft.com/office/drawing/2014/main" id="{B3D45B2E-59AC-238D-6877-696566614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4378" y="2972542"/>
            <a:ext cx="1465810" cy="146581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53D770-40E2-76EF-BD02-A1FB2C7592D3}"/>
              </a:ext>
            </a:extLst>
          </p:cNvPr>
          <p:cNvSpPr txBox="1"/>
          <p:nvPr/>
        </p:nvSpPr>
        <p:spPr>
          <a:xfrm>
            <a:off x="5903386" y="4421660"/>
            <a:ext cx="867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KB-DB</a:t>
            </a:r>
          </a:p>
        </p:txBody>
      </p:sp>
      <p:pic>
        <p:nvPicPr>
          <p:cNvPr id="3" name="Graphic 2" descr="Cloud outline">
            <a:extLst>
              <a:ext uri="{FF2B5EF4-FFF2-40B4-BE49-F238E27FC236}">
                <a16:creationId xmlns:a16="http://schemas.microsoft.com/office/drawing/2014/main" id="{BF303523-5CDD-7101-8496-99E15DCC5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7175" y="3041654"/>
            <a:ext cx="1465809" cy="1465809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AF4460BF-57A4-C3D5-2B2E-5B578923D8F6}"/>
              </a:ext>
            </a:extLst>
          </p:cNvPr>
          <p:cNvSpPr/>
          <p:nvPr/>
        </p:nvSpPr>
        <p:spPr>
          <a:xfrm rot="10800000">
            <a:off x="3053086" y="3527351"/>
            <a:ext cx="2360428" cy="494414"/>
          </a:xfrm>
          <a:prstGeom prst="leftArrow">
            <a:avLst/>
          </a:prstGeom>
          <a:solidFill>
            <a:srgbClr val="0297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C411B4-E472-DA1C-5EBD-DEC417AF18E2}"/>
              </a:ext>
            </a:extLst>
          </p:cNvPr>
          <p:cNvSpPr txBox="1"/>
          <p:nvPr/>
        </p:nvSpPr>
        <p:spPr>
          <a:xfrm>
            <a:off x="1228664" y="4267772"/>
            <a:ext cx="1322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Data </a:t>
            </a:r>
            <a:r>
              <a:rPr lang="en-GB" sz="1400" dirty="0" err="1"/>
              <a:t>catalog</a:t>
            </a:r>
            <a:endParaRPr lang="en-GB" sz="1400" dirty="0"/>
          </a:p>
        </p:txBody>
      </p:sp>
      <p:pic>
        <p:nvPicPr>
          <p:cNvPr id="16" name="Graphic 15" descr="Filter with solid fill">
            <a:extLst>
              <a:ext uri="{FF2B5EF4-FFF2-40B4-BE49-F238E27FC236}">
                <a16:creationId xmlns:a16="http://schemas.microsoft.com/office/drawing/2014/main" id="{A43C0881-A316-7687-28D4-C3B7B0C69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1639" y="2024480"/>
            <a:ext cx="759203" cy="759203"/>
          </a:xfrm>
          <a:prstGeom prst="rect">
            <a:avLst/>
          </a:prstGeom>
        </p:spPr>
      </p:pic>
      <p:pic>
        <p:nvPicPr>
          <p:cNvPr id="18" name="Graphic 17" descr="Table with solid fill">
            <a:extLst>
              <a:ext uri="{FF2B5EF4-FFF2-40B4-BE49-F238E27FC236}">
                <a16:creationId xmlns:a16="http://schemas.microsoft.com/office/drawing/2014/main" id="{FA03E59B-8406-60EF-1BC4-114F9F8E29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6100" y="2127254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7044FC-4FDE-62C8-3022-10F7353AD1B6}"/>
              </a:ext>
            </a:extLst>
          </p:cNvPr>
          <p:cNvSpPr txBox="1"/>
          <p:nvPr/>
        </p:nvSpPr>
        <p:spPr>
          <a:xfrm>
            <a:off x="3335754" y="2887765"/>
            <a:ext cx="1795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Dataset metadata ingestion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EB0A35-1337-23DB-50A4-72EC3234AA62}"/>
              </a:ext>
            </a:extLst>
          </p:cNvPr>
          <p:cNvSpPr txBox="1"/>
          <p:nvPr/>
        </p:nvSpPr>
        <p:spPr>
          <a:xfrm>
            <a:off x="7511902" y="2748517"/>
            <a:ext cx="165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Complex query</a:t>
            </a:r>
          </a:p>
        </p:txBody>
      </p:sp>
      <p:pic>
        <p:nvPicPr>
          <p:cNvPr id="21" name="Graphic 20" descr="Cloud outline">
            <a:extLst>
              <a:ext uri="{FF2B5EF4-FFF2-40B4-BE49-F238E27FC236}">
                <a16:creationId xmlns:a16="http://schemas.microsoft.com/office/drawing/2014/main" id="{EBB2283E-5A7D-A37B-4210-B11A50B59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0661" y="2999582"/>
            <a:ext cx="1465809" cy="14658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9B56C9-2931-3837-073F-6ECFBD3BF196}"/>
              </a:ext>
            </a:extLst>
          </p:cNvPr>
          <p:cNvSpPr txBox="1"/>
          <p:nvPr/>
        </p:nvSpPr>
        <p:spPr>
          <a:xfrm>
            <a:off x="10051439" y="4130575"/>
            <a:ext cx="1584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Upgraded KB Query Tool</a:t>
            </a:r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76ED15D9-04F5-6D3E-DB8F-609C4FF3451A}"/>
              </a:ext>
            </a:extLst>
          </p:cNvPr>
          <p:cNvSpPr/>
          <p:nvPr/>
        </p:nvSpPr>
        <p:spPr>
          <a:xfrm>
            <a:off x="7150396" y="3527351"/>
            <a:ext cx="2705986" cy="494415"/>
          </a:xfrm>
          <a:prstGeom prst="leftRightArrow">
            <a:avLst/>
          </a:prstGeom>
          <a:solidFill>
            <a:srgbClr val="0297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065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B8F9466-CA44-BED2-8D98-EA8E42EA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OPTION B</a:t>
            </a:r>
          </a:p>
        </p:txBody>
      </p:sp>
      <p:pic>
        <p:nvPicPr>
          <p:cNvPr id="3" name="Graphic 2" descr="Cloud outline">
            <a:extLst>
              <a:ext uri="{FF2B5EF4-FFF2-40B4-BE49-F238E27FC236}">
                <a16:creationId xmlns:a16="http://schemas.microsoft.com/office/drawing/2014/main" id="{BF303523-5CDD-7101-8496-99E15DCC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300" y="1925079"/>
            <a:ext cx="1465809" cy="1465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411B4-E472-DA1C-5EBD-DEC417AF18E2}"/>
              </a:ext>
            </a:extLst>
          </p:cNvPr>
          <p:cNvSpPr txBox="1"/>
          <p:nvPr/>
        </p:nvSpPr>
        <p:spPr>
          <a:xfrm>
            <a:off x="879280" y="3152399"/>
            <a:ext cx="1322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Data </a:t>
            </a:r>
            <a:r>
              <a:rPr lang="en-GB" sz="1400" dirty="0" err="1"/>
              <a:t>catalog</a:t>
            </a:r>
            <a:endParaRPr lang="en-GB" sz="1400" dirty="0"/>
          </a:p>
        </p:txBody>
      </p:sp>
      <p:pic>
        <p:nvPicPr>
          <p:cNvPr id="16" name="Graphic 15" descr="Filter with solid fill">
            <a:extLst>
              <a:ext uri="{FF2B5EF4-FFF2-40B4-BE49-F238E27FC236}">
                <a16:creationId xmlns:a16="http://schemas.microsoft.com/office/drawing/2014/main" id="{A43C0881-A316-7687-28D4-C3B7B0C69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9571" y="1510223"/>
            <a:ext cx="759203" cy="7592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EB0A35-1337-23DB-50A4-72EC3234AA62}"/>
              </a:ext>
            </a:extLst>
          </p:cNvPr>
          <p:cNvSpPr txBox="1"/>
          <p:nvPr/>
        </p:nvSpPr>
        <p:spPr>
          <a:xfrm>
            <a:off x="6986268" y="2229083"/>
            <a:ext cx="206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a/p resources query</a:t>
            </a:r>
          </a:p>
        </p:txBody>
      </p:sp>
      <p:pic>
        <p:nvPicPr>
          <p:cNvPr id="21" name="Graphic 20" descr="Cloud outline">
            <a:extLst>
              <a:ext uri="{FF2B5EF4-FFF2-40B4-BE49-F238E27FC236}">
                <a16:creationId xmlns:a16="http://schemas.microsoft.com/office/drawing/2014/main" id="{EBB2283E-5A7D-A37B-4210-B11A50B59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3844" y="1925079"/>
            <a:ext cx="1465809" cy="14658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9B56C9-2931-3837-073F-6ECFBD3BF196}"/>
              </a:ext>
            </a:extLst>
          </p:cNvPr>
          <p:cNvSpPr txBox="1"/>
          <p:nvPr/>
        </p:nvSpPr>
        <p:spPr>
          <a:xfrm>
            <a:off x="5024622" y="3155309"/>
            <a:ext cx="1584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New tool</a:t>
            </a:r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76ED15D9-04F5-6D3E-DB8F-609C4FF3451A}"/>
              </a:ext>
            </a:extLst>
          </p:cNvPr>
          <p:cNvSpPr/>
          <p:nvPr/>
        </p:nvSpPr>
        <p:spPr>
          <a:xfrm>
            <a:off x="6695791" y="2657984"/>
            <a:ext cx="2705986" cy="494415"/>
          </a:xfrm>
          <a:prstGeom prst="leftRightArrow">
            <a:avLst/>
          </a:prstGeom>
          <a:solidFill>
            <a:srgbClr val="0297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E8EB7A7A-309D-FAAC-F0E9-11BCB393BA49}"/>
              </a:ext>
            </a:extLst>
          </p:cNvPr>
          <p:cNvSpPr/>
          <p:nvPr/>
        </p:nvSpPr>
        <p:spPr>
          <a:xfrm>
            <a:off x="2231720" y="2657984"/>
            <a:ext cx="2705986" cy="494415"/>
          </a:xfrm>
          <a:prstGeom prst="leftRightArrow">
            <a:avLst/>
          </a:prstGeom>
          <a:solidFill>
            <a:srgbClr val="0297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BF10B297-CB5D-3E20-72DF-B331D97C9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8692" y="1879687"/>
            <a:ext cx="1465809" cy="1465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0E33A9-F28C-CE88-26A0-84F46AE85CA2}"/>
              </a:ext>
            </a:extLst>
          </p:cNvPr>
          <p:cNvSpPr txBox="1"/>
          <p:nvPr/>
        </p:nvSpPr>
        <p:spPr>
          <a:xfrm>
            <a:off x="9631672" y="3129276"/>
            <a:ext cx="1322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Current KB Query Tool</a:t>
            </a:r>
          </a:p>
        </p:txBody>
      </p:sp>
      <p:pic>
        <p:nvPicPr>
          <p:cNvPr id="12" name="Graphic 11" descr="Filter with solid fill">
            <a:extLst>
              <a:ext uri="{FF2B5EF4-FFF2-40B4-BE49-F238E27FC236}">
                <a16:creationId xmlns:a16="http://schemas.microsoft.com/office/drawing/2014/main" id="{56748D5A-2B6F-7EC4-4901-6FAAF7CFB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6862" y="3997712"/>
            <a:ext cx="759203" cy="7592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AC5549-258E-55B5-D798-12F2EF1D4997}"/>
              </a:ext>
            </a:extLst>
          </p:cNvPr>
          <p:cNvSpPr txBox="1"/>
          <p:nvPr/>
        </p:nvSpPr>
        <p:spPr>
          <a:xfrm>
            <a:off x="7041350" y="4223424"/>
            <a:ext cx="165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Complex query</a:t>
            </a:r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D6A0C27A-AB50-1DFD-0337-0EFAFC5A2928}"/>
              </a:ext>
            </a:extLst>
          </p:cNvPr>
          <p:cNvSpPr/>
          <p:nvPr/>
        </p:nvSpPr>
        <p:spPr>
          <a:xfrm rot="5400000">
            <a:off x="5167937" y="4106276"/>
            <a:ext cx="1297614" cy="494415"/>
          </a:xfrm>
          <a:prstGeom prst="leftRightArrow">
            <a:avLst/>
          </a:prstGeom>
          <a:solidFill>
            <a:srgbClr val="0297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16" descr="Cloud outline">
            <a:extLst>
              <a:ext uri="{FF2B5EF4-FFF2-40B4-BE49-F238E27FC236}">
                <a16:creationId xmlns:a16="http://schemas.microsoft.com/office/drawing/2014/main" id="{8FE7D366-E5D0-362B-A552-C9EA01416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3841" y="4869383"/>
            <a:ext cx="1465809" cy="146580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EB480D4-C21F-10D1-205E-E7F62E33A8A3}"/>
              </a:ext>
            </a:extLst>
          </p:cNvPr>
          <p:cNvSpPr txBox="1"/>
          <p:nvPr/>
        </p:nvSpPr>
        <p:spPr>
          <a:xfrm>
            <a:off x="5024622" y="6027415"/>
            <a:ext cx="1584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KB</a:t>
            </a:r>
          </a:p>
        </p:txBody>
      </p:sp>
      <p:pic>
        <p:nvPicPr>
          <p:cNvPr id="25" name="Graphic 24" descr="Filter with solid fill">
            <a:extLst>
              <a:ext uri="{FF2B5EF4-FFF2-40B4-BE49-F238E27FC236}">
                <a16:creationId xmlns:a16="http://schemas.microsoft.com/office/drawing/2014/main" id="{2333F8F3-CE3B-4685-53FE-B1693E5A5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2291" y="1545477"/>
            <a:ext cx="759203" cy="7592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28C6AE-C086-28B3-5E89-4DB0A2A370AE}"/>
              </a:ext>
            </a:extLst>
          </p:cNvPr>
          <p:cNvSpPr txBox="1"/>
          <p:nvPr/>
        </p:nvSpPr>
        <p:spPr>
          <a:xfrm>
            <a:off x="2448988" y="2264337"/>
            <a:ext cx="206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Dataset query</a:t>
            </a:r>
          </a:p>
        </p:txBody>
      </p:sp>
    </p:spTree>
    <p:extLst>
      <p:ext uri="{BB962C8B-B14F-4D97-AF65-F5344CB8AC3E}">
        <p14:creationId xmlns:p14="http://schemas.microsoft.com/office/powerpoint/2010/main" val="809524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E819EE-CB87-4492-8BA4-B47E1C9E7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CONSIDERATIONS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Tijdelijke aanduiding voor afbeelding 4">
            <a:extLst>
              <a:ext uri="{FF2B5EF4-FFF2-40B4-BE49-F238E27FC236}">
                <a16:creationId xmlns:a16="http://schemas.microsoft.com/office/drawing/2014/main" id="{18F71463-A439-C26B-D8FB-AD7BF56865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2300" y="0"/>
            <a:ext cx="5219700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5A1893-24ED-B717-74E5-359822A3C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4" y="1519650"/>
            <a:ext cx="5671252" cy="4351338"/>
          </a:xfrm>
        </p:spPr>
        <p:txBody>
          <a:bodyPr/>
          <a:lstStyle/>
          <a:p>
            <a:pPr algn="just"/>
            <a:r>
              <a:rPr lang="en-GB" dirty="0"/>
              <a:t> </a:t>
            </a:r>
            <a:r>
              <a:rPr lang="en-GB" b="1" dirty="0"/>
              <a:t>Option a</a:t>
            </a:r>
          </a:p>
          <a:p>
            <a:pPr lvl="1" algn="just"/>
            <a:r>
              <a:rPr lang="en-GB" sz="1600" dirty="0"/>
              <a:t>shorter development time</a:t>
            </a:r>
          </a:p>
          <a:p>
            <a:pPr lvl="1" algn="just"/>
            <a:r>
              <a:rPr lang="en-GB" sz="1600" dirty="0"/>
              <a:t>need to create a procedure to ingest the datasets metadata in the KB-DB</a:t>
            </a:r>
          </a:p>
          <a:p>
            <a:pPr marL="468000" lvl="1" indent="0" algn="just">
              <a:buNone/>
            </a:pPr>
            <a:endParaRPr lang="en-GB" sz="1600" dirty="0"/>
          </a:p>
          <a:p>
            <a:pPr algn="just"/>
            <a:r>
              <a:rPr lang="en-GB" dirty="0"/>
              <a:t> </a:t>
            </a:r>
            <a:r>
              <a:rPr lang="en-GB" b="1" dirty="0"/>
              <a:t>Option b</a:t>
            </a:r>
            <a:r>
              <a:rPr lang="en-GB" dirty="0"/>
              <a:t> </a:t>
            </a:r>
          </a:p>
          <a:p>
            <a:pPr lvl="1" algn="just"/>
            <a:r>
              <a:rPr lang="en-GB" sz="1600" dirty="0"/>
              <a:t>longer and more complex to develop (and by whom?)</a:t>
            </a:r>
          </a:p>
          <a:p>
            <a:pPr marL="0" indent="0" algn="just">
              <a:buNone/>
            </a:pPr>
            <a:endParaRPr lang="en-GB" dirty="0"/>
          </a:p>
          <a:p>
            <a:pPr marL="810900" lvl="1" indent="-342900" algn="just">
              <a:buFont typeface="+mj-lt"/>
              <a:buAutoNum type="arabicPeriod"/>
            </a:pPr>
            <a:endParaRPr lang="en-GB" dirty="0"/>
          </a:p>
          <a:p>
            <a:pPr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9439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E819EE-CB87-4492-8BA4-B47E1C9E7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brainstorming on a roadmap for future developments of the KB services &amp; metadata pipeline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864B1BBA-9204-9453-6475-21270596B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4" y="3987209"/>
            <a:ext cx="6092321" cy="2058586"/>
          </a:xfrm>
        </p:spPr>
        <p:txBody>
          <a:bodyPr/>
          <a:lstStyle/>
          <a:p>
            <a:pPr algn="just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Inclusion of computational resources information in a/p resources metadata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 Tool upgrade to query both a/p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resrources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datasets metadata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Tijdelijke aanduiding voor afbeelding 6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E60F4532-D284-BC43-EAD8-E20E81D22A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038315EF-769B-3E7A-FCF8-5F6B1440D90A}"/>
              </a:ext>
            </a:extLst>
          </p:cNvPr>
          <p:cNvSpPr/>
          <p:nvPr/>
        </p:nvSpPr>
        <p:spPr>
          <a:xfrm>
            <a:off x="6962061" y="0"/>
            <a:ext cx="2120008" cy="6858000"/>
          </a:xfrm>
          <a:prstGeom prst="rect">
            <a:avLst/>
          </a:prstGeom>
          <a:gradFill>
            <a:gsLst>
              <a:gs pos="45000">
                <a:srgbClr val="FFFFFF">
                  <a:alpha val="60000"/>
                </a:srgb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511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B8F9466-CA44-BED2-8D98-EA8E42EA5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4" y="748745"/>
            <a:ext cx="9637246" cy="945712"/>
          </a:xfrm>
        </p:spPr>
        <p:txBody>
          <a:bodyPr anchor="t">
            <a:normAutofit fontScale="90000"/>
          </a:bodyPr>
          <a:lstStyle/>
          <a:p>
            <a:r>
              <a:rPr lang="en-GB" sz="2900" dirty="0"/>
              <a:t>Inclusion of computational resources information in a/p resources metadata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25A3A6F-B782-E0CD-CD7D-33CFEE840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24" y="2368642"/>
            <a:ext cx="5851976" cy="3130807"/>
          </a:xfrm>
          <a:prstGeom prst="rect">
            <a:avLst/>
          </a:prstGeom>
          <a:noFill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62F57B-941C-6AA1-AA5C-322856D63F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820786" y="2042160"/>
            <a:ext cx="4765154" cy="4067095"/>
          </a:xfrm>
        </p:spPr>
        <p:txBody>
          <a:bodyPr vert="horz" lIns="72000" tIns="45720" rIns="91440" bIns="45720" rtlCol="0">
            <a:normAutofit fontScale="92500"/>
          </a:bodyPr>
          <a:lstStyle/>
          <a:p>
            <a:pPr marL="251460" indent="-251460" algn="just"/>
            <a:r>
              <a:rPr lang="en-GB" dirty="0">
                <a:ea typeface="Verdana"/>
              </a:rPr>
              <a:t>A first version of a tool capable to collect, at the end of the execution of an a/p resource, information about the computational resources spent and the characteristics of the executing machine, has been developed and tested. The information is stored in a csv file, that can be uploaded during the a/p resource metadata editing/ingestion.</a:t>
            </a:r>
          </a:p>
          <a:p>
            <a:pPr marL="251460" indent="-251460" algn="just"/>
            <a:r>
              <a:rPr lang="en-GB" dirty="0">
                <a:ea typeface="Verdana"/>
              </a:rPr>
              <a:t>Currently, the csv file uploaded via the md-form, is stored in the KB-DB. The intention is to find a way to better exploit this information.</a:t>
            </a:r>
          </a:p>
          <a:p>
            <a:pPr marL="251460" indent="-251460" algn="just"/>
            <a:r>
              <a:rPr lang="en-GB" dirty="0">
                <a:ea typeface="Verdana"/>
              </a:rPr>
              <a:t>Idea is to visualise the information stored in the csv files, a</a:t>
            </a:r>
            <a:r>
              <a:rPr lang="en-GB" dirty="0"/>
              <a:t>dding a column in the query tool results to display the presence of csv files.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B999B8-BF8A-3FEF-0397-D95C24C00B9D}"/>
              </a:ext>
            </a:extLst>
          </p:cNvPr>
          <p:cNvSpPr txBox="1"/>
          <p:nvPr/>
        </p:nvSpPr>
        <p:spPr>
          <a:xfrm>
            <a:off x="2361675" y="5544878"/>
            <a:ext cx="1616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CSV example</a:t>
            </a:r>
          </a:p>
        </p:txBody>
      </p:sp>
    </p:spTree>
    <p:extLst>
      <p:ext uri="{BB962C8B-B14F-4D97-AF65-F5344CB8AC3E}">
        <p14:creationId xmlns:p14="http://schemas.microsoft.com/office/powerpoint/2010/main" val="3027460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62F57B-941C-6AA1-AA5C-322856D63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4" y="2583712"/>
            <a:ext cx="11006137" cy="2812302"/>
          </a:xfrm>
        </p:spPr>
        <p:txBody>
          <a:bodyPr vert="horz" lIns="72000" tIns="45720" rIns="91440" bIns="45720" rtlCol="0" anchor="t">
            <a:noAutofit/>
          </a:bodyPr>
          <a:lstStyle/>
          <a:p>
            <a:pPr marL="251460" indent="-251460" algn="just"/>
            <a:r>
              <a:rPr lang="en-GB" dirty="0">
                <a:ea typeface="Verdana"/>
              </a:rPr>
              <a:t>Ingestion in the Knowledge Base DB, using the md-form, of the csv files containing information about the resources consumed</a:t>
            </a:r>
            <a:endParaRPr lang="en-GB">
              <a:ea typeface="Verdana"/>
            </a:endParaRPr>
          </a:p>
        </p:txBody>
      </p:sp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67AFF7CC-202B-CE83-71E0-B90CC19BC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59" y="3742877"/>
            <a:ext cx="6838682" cy="1828574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BE021D47-FDEC-00A0-C91A-609C38A4C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4" y="748745"/>
            <a:ext cx="9637246" cy="945712"/>
          </a:xfrm>
        </p:spPr>
        <p:txBody>
          <a:bodyPr anchor="t">
            <a:normAutofit fontScale="90000"/>
          </a:bodyPr>
          <a:lstStyle/>
          <a:p>
            <a:r>
              <a:rPr lang="en-GB" sz="2900" dirty="0"/>
              <a:t>Inclusion of computational resources information in a/p resources metadata</a:t>
            </a:r>
          </a:p>
        </p:txBody>
      </p:sp>
    </p:spTree>
    <p:extLst>
      <p:ext uri="{BB962C8B-B14F-4D97-AF65-F5344CB8AC3E}">
        <p14:creationId xmlns:p14="http://schemas.microsoft.com/office/powerpoint/2010/main" val="152646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62F57B-941C-6AA1-AA5C-322856D63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4" y="2583712"/>
            <a:ext cx="3125875" cy="2812302"/>
          </a:xfrm>
        </p:spPr>
        <p:txBody>
          <a:bodyPr vert="horz" lIns="72000" tIns="45720" rIns="91440" bIns="45720" rtlCol="0" anchor="t">
            <a:noAutofit/>
          </a:bodyPr>
          <a:lstStyle/>
          <a:p>
            <a:pPr marL="251460" indent="-251460" algn="just"/>
            <a:r>
              <a:rPr lang="en-GB" dirty="0"/>
              <a:t>Addition of a column in the query tool results to show the presence of csv files (and therefore the possibility to </a:t>
            </a:r>
            <a:r>
              <a:rPr lang="en-GB"/>
              <a:t>visualise the  </a:t>
            </a:r>
            <a:r>
              <a:rPr lang="en-GB" dirty="0"/>
              <a:t>information on </a:t>
            </a:r>
            <a:r>
              <a:rPr lang="en-GB"/>
              <a:t>consumed resources)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E58743-9661-BCE2-C408-663E35D60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924" y="2133022"/>
            <a:ext cx="7932003" cy="4352838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AF23C4D4-F4DE-E426-44D7-7CBAAD411F2A}"/>
              </a:ext>
            </a:extLst>
          </p:cNvPr>
          <p:cNvSpPr/>
          <p:nvPr/>
        </p:nvSpPr>
        <p:spPr>
          <a:xfrm rot="1681909">
            <a:off x="10005973" y="4095035"/>
            <a:ext cx="235448" cy="672761"/>
          </a:xfrm>
          <a:prstGeom prst="downArrow">
            <a:avLst/>
          </a:prstGeom>
          <a:solidFill>
            <a:srgbClr val="0297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A4C5C-3B2D-6F64-8B08-E4474C28445B}"/>
              </a:ext>
            </a:extLst>
          </p:cNvPr>
          <p:cNvSpPr txBox="1"/>
          <p:nvPr/>
        </p:nvSpPr>
        <p:spPr>
          <a:xfrm>
            <a:off x="9591750" y="3684200"/>
            <a:ext cx="133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New column</a:t>
            </a:r>
          </a:p>
        </p:txBody>
      </p:sp>
      <p:pic>
        <p:nvPicPr>
          <p:cNvPr id="5" name="Graphic 4" descr="Magnifying glass with solid fill">
            <a:extLst>
              <a:ext uri="{FF2B5EF4-FFF2-40B4-BE49-F238E27FC236}">
                <a16:creationId xmlns:a16="http://schemas.microsoft.com/office/drawing/2014/main" id="{A040A99D-6182-DF0A-857C-348BB9F73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315" y="5178632"/>
            <a:ext cx="350298" cy="350298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B17A9EE2-11AF-EEE5-D03F-165F2AE02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4" y="748745"/>
            <a:ext cx="9637246" cy="945712"/>
          </a:xfrm>
        </p:spPr>
        <p:txBody>
          <a:bodyPr anchor="t">
            <a:normAutofit fontScale="90000"/>
          </a:bodyPr>
          <a:lstStyle/>
          <a:p>
            <a:r>
              <a:rPr lang="en-GB" sz="2900" dirty="0"/>
              <a:t>Inclusion of computational resources information in a/p resources metadata</a:t>
            </a:r>
          </a:p>
        </p:txBody>
      </p:sp>
    </p:spTree>
    <p:extLst>
      <p:ext uri="{BB962C8B-B14F-4D97-AF65-F5344CB8AC3E}">
        <p14:creationId xmlns:p14="http://schemas.microsoft.com/office/powerpoint/2010/main" val="1301597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>
            <a:extLst>
              <a:ext uri="{FF2B5EF4-FFF2-40B4-BE49-F238E27FC236}">
                <a16:creationId xmlns:a16="http://schemas.microsoft.com/office/drawing/2014/main" id="{EA2E661C-DBC6-DACD-B6DC-FA1650806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4" y="748745"/>
            <a:ext cx="9637246" cy="945712"/>
          </a:xfrm>
        </p:spPr>
        <p:txBody>
          <a:bodyPr anchor="t">
            <a:normAutofit/>
          </a:bodyPr>
          <a:lstStyle/>
          <a:p>
            <a:r>
              <a:rPr lang="en-GB" sz="2600"/>
              <a:t>Inclusion of computational resources information in a/p resources metadata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D7E6D2E-ECDC-E0FC-969B-6162F3AC7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4" y="1972747"/>
            <a:ext cx="7289001" cy="413650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C9F48-A322-C4AB-B62F-FFA33D66ACF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027580" y="1838627"/>
            <a:ext cx="3515829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GB" i="1" dirty="0">
              <a:effectLst/>
            </a:endParaRPr>
          </a:p>
          <a:p>
            <a:pPr algn="just"/>
            <a:r>
              <a:rPr lang="en-GB" dirty="0"/>
              <a:t>Because several csv files can be generated for each a/p resource (depending on the </a:t>
            </a:r>
            <a:r>
              <a:rPr lang="en-GB"/>
              <a:t>execution configuration</a:t>
            </a:r>
            <a:r>
              <a:rPr lang="en-GB" dirty="0"/>
              <a:t> and also by </a:t>
            </a:r>
            <a:r>
              <a:rPr lang="en-GB"/>
              <a:t>users different</a:t>
            </a:r>
            <a:r>
              <a:rPr lang="en-GB" dirty="0"/>
              <a:t> </a:t>
            </a:r>
            <a:r>
              <a:rPr lang="en-GB"/>
              <a:t>from a/p resource metadata editors), </a:t>
            </a:r>
            <a:r>
              <a:rPr lang="en-GB" dirty="0"/>
              <a:t>idea is to allow upload of multiple csv files, creating a new section in the md-form.</a:t>
            </a:r>
          </a:p>
          <a:p>
            <a:pPr algn="just"/>
            <a:endParaRPr lang="en-GB" dirty="0"/>
          </a:p>
          <a:p>
            <a:pPr algn="just"/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12633F-E59D-9E9B-0516-33AEC6988BD8}"/>
              </a:ext>
            </a:extLst>
          </p:cNvPr>
          <p:cNvSpPr/>
          <p:nvPr/>
        </p:nvSpPr>
        <p:spPr>
          <a:xfrm>
            <a:off x="6772940" y="3545958"/>
            <a:ext cx="1004776" cy="441251"/>
          </a:xfrm>
          <a:prstGeom prst="rect">
            <a:avLst/>
          </a:prstGeom>
          <a:solidFill>
            <a:schemeClr val="bg1"/>
          </a:solidFill>
          <a:ln>
            <a:solidFill>
              <a:srgbClr val="0297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rgbClr val="029743"/>
                </a:solidFill>
              </a:rPr>
              <a:t>CSV upload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1B96F06F-C6A5-7BDB-6745-2E9C35F1BBF0}"/>
              </a:ext>
            </a:extLst>
          </p:cNvPr>
          <p:cNvSpPr/>
          <p:nvPr/>
        </p:nvSpPr>
        <p:spPr>
          <a:xfrm rot="13882321">
            <a:off x="7326983" y="4482465"/>
            <a:ext cx="1134730" cy="662428"/>
          </a:xfrm>
          <a:prstGeom prst="bentArrow">
            <a:avLst>
              <a:gd name="adj1" fmla="val 25000"/>
              <a:gd name="adj2" fmla="val 22676"/>
              <a:gd name="adj3" fmla="val 25000"/>
              <a:gd name="adj4" fmla="val 43750"/>
            </a:avLst>
          </a:prstGeom>
          <a:solidFill>
            <a:srgbClr val="02974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590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E819EE-CB87-4492-8BA4-B47E1C9E7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CONSIDERATIONS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Tijdelijke aanduiding voor afbeelding 4">
            <a:extLst>
              <a:ext uri="{FF2B5EF4-FFF2-40B4-BE49-F238E27FC236}">
                <a16:creationId xmlns:a16="http://schemas.microsoft.com/office/drawing/2014/main" id="{18F71463-A439-C26B-D8FB-AD7BF56865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2300" y="0"/>
            <a:ext cx="5219700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5A1893-24ED-B717-74E5-359822A3C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4" y="1519650"/>
            <a:ext cx="5671252" cy="4351338"/>
          </a:xfrm>
        </p:spPr>
        <p:txBody>
          <a:bodyPr/>
          <a:lstStyle/>
          <a:p>
            <a:r>
              <a:rPr lang="en-GB" dirty="0"/>
              <a:t> Do we agree that it is enough to offer only the visualisation of the computational resources and not even the possibility to query them (via predefined and/or customised queries)?</a:t>
            </a:r>
          </a:p>
          <a:p>
            <a:pPr marL="0" indent="0">
              <a:buNone/>
            </a:pPr>
            <a:endParaRPr lang="en-GB" dirty="0"/>
          </a:p>
          <a:p>
            <a:pPr marL="810900" lvl="1" indent="-342900">
              <a:buFont typeface="+mj-lt"/>
              <a:buAutoNum type="arabicPeriod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2742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C9F48-A322-C4AB-B62F-FFA33D66A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i="1" dirty="0">
              <a:effectLst/>
            </a:endParaRPr>
          </a:p>
          <a:p>
            <a:r>
              <a:rPr lang="en-GB" dirty="0"/>
              <a:t>WHY?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To allow retrieving information in reply to the following question:</a:t>
            </a:r>
          </a:p>
          <a:p>
            <a:pPr marL="0" indent="0">
              <a:buNone/>
            </a:pPr>
            <a:endParaRPr lang="en-GB" i="1" dirty="0"/>
          </a:p>
          <a:p>
            <a:pPr marL="0" indent="0" algn="ctr">
              <a:buNone/>
            </a:pPr>
            <a:r>
              <a:rPr lang="en-GB" i="1" dirty="0">
                <a:effectLst/>
              </a:rPr>
              <a:t>“Which datasets for biodiversity UCs and which algorithms on those datasets have been used?”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EA2E661C-DBC6-DACD-B6DC-FA1650806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4" y="748745"/>
            <a:ext cx="9637246" cy="945712"/>
          </a:xfrm>
        </p:spPr>
        <p:txBody>
          <a:bodyPr anchor="t">
            <a:normAutofit/>
          </a:bodyPr>
          <a:lstStyle/>
          <a:p>
            <a:r>
              <a:rPr lang="en-GB" sz="2900"/>
              <a:t>Query Tool upgrade to query both a/p resources and datasets metadata</a:t>
            </a:r>
          </a:p>
        </p:txBody>
      </p:sp>
    </p:spTree>
    <p:extLst>
      <p:ext uri="{BB962C8B-B14F-4D97-AF65-F5344CB8AC3E}">
        <p14:creationId xmlns:p14="http://schemas.microsoft.com/office/powerpoint/2010/main" val="1821786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C9F48-A322-C4AB-B62F-FFA33D66A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i="1" dirty="0">
              <a:effectLst/>
            </a:endParaRPr>
          </a:p>
          <a:p>
            <a:pPr marL="0" indent="0">
              <a:buNone/>
            </a:pPr>
            <a:r>
              <a:rPr lang="en-GB" dirty="0"/>
              <a:t>We have envisaged 2 alternative options: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 </a:t>
            </a:r>
            <a:r>
              <a:rPr lang="en-GB" b="1" dirty="0"/>
              <a:t>Option a</a:t>
            </a:r>
          </a:p>
          <a:p>
            <a:pPr lvl="1"/>
            <a:r>
              <a:rPr lang="en-GB" dirty="0"/>
              <a:t>Ingest in the KB database all datasets metadata present in the </a:t>
            </a:r>
            <a:r>
              <a:rPr lang="en-GB" dirty="0" err="1"/>
              <a:t>catalog</a:t>
            </a:r>
            <a:r>
              <a:rPr lang="en-GB" dirty="0"/>
              <a:t> (creating an ad-hoc routine to be launched periodically)</a:t>
            </a:r>
          </a:p>
          <a:p>
            <a:pPr lvl="1"/>
            <a:r>
              <a:rPr lang="en-GB" dirty="0"/>
              <a:t>Up-grade the QT to enable the execution of “cross-table” queries, like the example above</a:t>
            </a:r>
          </a:p>
          <a:p>
            <a:pPr marL="468000" lvl="1" indent="0">
              <a:buNone/>
            </a:pPr>
            <a:endParaRPr lang="en-GB" dirty="0"/>
          </a:p>
          <a:p>
            <a:pPr marL="468000" lvl="1" indent="0">
              <a:buNone/>
            </a:pPr>
            <a:endParaRPr lang="en-GB" dirty="0"/>
          </a:p>
          <a:p>
            <a:r>
              <a:rPr lang="en-GB" dirty="0"/>
              <a:t> </a:t>
            </a:r>
            <a:r>
              <a:rPr lang="en-GB" b="1" dirty="0"/>
              <a:t>Option b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Create a new tool capable to search simultaneously the </a:t>
            </a:r>
            <a:r>
              <a:rPr lang="en-GB" dirty="0" err="1"/>
              <a:t>catalog</a:t>
            </a:r>
            <a:r>
              <a:rPr lang="en-GB" dirty="0"/>
              <a:t> and the current QT to perform a “combined query”</a:t>
            </a:r>
          </a:p>
          <a:p>
            <a:pPr marL="0" indent="0">
              <a:buNone/>
            </a:pPr>
            <a:endParaRPr lang="en-GB" dirty="0"/>
          </a:p>
          <a:p>
            <a:pPr marL="810900" lvl="1" indent="-342900">
              <a:buFont typeface="+mj-lt"/>
              <a:buAutoNum type="arabicPeriod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0873DFB1-0BCD-C04E-1AFD-72B0762F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4" y="748745"/>
            <a:ext cx="9637246" cy="945712"/>
          </a:xfrm>
        </p:spPr>
        <p:txBody>
          <a:bodyPr anchor="t">
            <a:normAutofit/>
          </a:bodyPr>
          <a:lstStyle/>
          <a:p>
            <a:r>
              <a:rPr lang="en-GB" sz="2900" dirty="0"/>
              <a:t>Query Tool upgrade to query both a/p resources and datasets metadata</a:t>
            </a:r>
          </a:p>
        </p:txBody>
      </p:sp>
    </p:spTree>
    <p:extLst>
      <p:ext uri="{BB962C8B-B14F-4D97-AF65-F5344CB8AC3E}">
        <p14:creationId xmlns:p14="http://schemas.microsoft.com/office/powerpoint/2010/main" val="17403238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FairiCub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C4D6A"/>
      </a:accent1>
      <a:accent2>
        <a:srgbClr val="029743"/>
      </a:accent2>
      <a:accent3>
        <a:srgbClr val="B4B4B4"/>
      </a:accent3>
      <a:accent4>
        <a:srgbClr val="0C4D6A"/>
      </a:accent4>
      <a:accent5>
        <a:srgbClr val="029743"/>
      </a:accent5>
      <a:accent6>
        <a:srgbClr val="B4B4B4"/>
      </a:accent6>
      <a:hlink>
        <a:srgbClr val="0C4D6A"/>
      </a:hlink>
      <a:folHlink>
        <a:srgbClr val="0C4D6A"/>
      </a:folHlink>
    </a:clrScheme>
    <a:fontScheme name="WUR 202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IRiCUBE_Template_SC_v1.potx" id="{F1A16EFF-E3E8-49A0-B88F-9E05F4B5F986}" vid="{95D79DF7-2672-4BD8-9082-461EE46DD9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564</Words>
  <Application>Microsoft Office PowerPoint</Application>
  <PresentationFormat>Widescreen</PresentationFormat>
  <Paragraphs>71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Tahoma</vt:lpstr>
      <vt:lpstr>Verdana</vt:lpstr>
      <vt:lpstr>1_Office Theme</vt:lpstr>
      <vt:lpstr>brainstorming on a roadmap for future developments of the KB services &amp; metadata pipeline</vt:lpstr>
      <vt:lpstr>brainstorming on a roadmap for future developments of the KB services &amp; metadata pipeline</vt:lpstr>
      <vt:lpstr>Inclusion of computational resources information in a/p resources metadata</vt:lpstr>
      <vt:lpstr>Inclusion of computational resources information in a/p resources metadata</vt:lpstr>
      <vt:lpstr>Inclusion of computational resources information in a/p resources metadata</vt:lpstr>
      <vt:lpstr>Inclusion of computational resources information in a/p resources metadata</vt:lpstr>
      <vt:lpstr>CONSIDERATIONS</vt:lpstr>
      <vt:lpstr>Query Tool upgrade to query both a/p resources and datasets metadata</vt:lpstr>
      <vt:lpstr>Query Tool upgrade to query both a/p resources and datasets metadata</vt:lpstr>
      <vt:lpstr>OPTION A</vt:lpstr>
      <vt:lpstr>OPTION B</vt:lpstr>
      <vt:lpstr>CONSIDERATIONS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Internal REVIEW REPORT</dc:title>
  <dc:creator>Antonio Cozzolino</dc:creator>
  <cp:lastModifiedBy>Antonio Cozzolino</cp:lastModifiedBy>
  <cp:revision>1</cp:revision>
  <dcterms:created xsi:type="dcterms:W3CDTF">2023-05-23T07:44:23Z</dcterms:created>
  <dcterms:modified xsi:type="dcterms:W3CDTF">2024-05-21T10:50:41Z</dcterms:modified>
</cp:coreProperties>
</file>